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5"/>
  </p:notesMasterIdLst>
  <p:sldIdLst>
    <p:sldId id="284" r:id="rId2"/>
    <p:sldId id="256" r:id="rId3"/>
    <p:sldId id="257" r:id="rId4"/>
    <p:sldId id="260" r:id="rId5"/>
    <p:sldId id="290" r:id="rId6"/>
    <p:sldId id="289" r:id="rId7"/>
    <p:sldId id="259" r:id="rId8"/>
    <p:sldId id="285" r:id="rId9"/>
    <p:sldId id="286" r:id="rId10"/>
    <p:sldId id="287" r:id="rId11"/>
    <p:sldId id="288" r:id="rId12"/>
    <p:sldId id="261" r:id="rId13"/>
    <p:sldId id="263" r:id="rId14"/>
    <p:sldId id="262" r:id="rId15"/>
    <p:sldId id="295" r:id="rId16"/>
    <p:sldId id="291" r:id="rId17"/>
    <p:sldId id="292" r:id="rId18"/>
    <p:sldId id="265" r:id="rId19"/>
    <p:sldId id="264" r:id="rId20"/>
    <p:sldId id="294" r:id="rId21"/>
    <p:sldId id="266" r:id="rId22"/>
    <p:sldId id="281" r:id="rId23"/>
    <p:sldId id="293" r:id="rId24"/>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7777"/>
    <a:srgbClr val="FFFFFF"/>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neCell>
      <a:tcStyle>
        <a:tcBdr/>
      </a:tcStyle>
    </a:neCell>
    <a:nwCell>
      <a:tcStyle>
        <a:tcBdr/>
      </a:tcStyle>
    </a:nw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neCell>
      <a:tcStyle>
        <a:tcBdr/>
      </a:tcStyle>
    </a:neCell>
    <a:nwCell>
      <a:tcStyle>
        <a:tcBdr/>
      </a:tcStyle>
    </a:nw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5C22544A-7EE6-4342-B048-85BDC9FD1C3A}" styleName="Medium Style 2 - Accent 1">
    <a:wholeTbl>
      <a:tcTxStyle>
        <a:fontRef idx="minor">
          <a:scrgbClr r="0" g="0" b="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fontRef idx="minor">
          <a:scrgbClr r="0" g="0" b="0"/>
        </a:fontRef>
        <a:schemeClr val="lt1"/>
      </a:tcTxStyle>
      <a:tcStyle>
        <a:tcBdr>
          <a:top>
            <a:ln w="38100" cmpd="sng">
              <a:solidFill>
                <a:schemeClr val="lt1"/>
              </a:solidFill>
            </a:ln>
          </a:top>
        </a:tcBdr>
        <a:fill>
          <a:solidFill>
            <a:schemeClr val="accent1"/>
          </a:solidFill>
        </a:fill>
      </a:tcStyle>
    </a:lastRow>
    <a:seCell>
      <a:tcStyle>
        <a:tcBdr/>
      </a:tcStyle>
    </a:seCell>
    <a:swCell>
      <a:tcStyle>
        <a:tcBdr/>
      </a:tcStyle>
    </a:swCell>
    <a:firstRow>
      <a:tcTxStyle b="on">
        <a:fontRef idx="minor">
          <a:scrgbClr r="0" g="0" b="0"/>
        </a:fontRef>
        <a:schemeClr val="lt1"/>
      </a:tcTxStyle>
      <a:tcStyle>
        <a:tcBdr>
          <a:bottom>
            <a:ln w="38100" cmpd="sng">
              <a:solidFill>
                <a:schemeClr val="lt1"/>
              </a:solidFill>
            </a:ln>
          </a:bottom>
        </a:tcBdr>
        <a:fill>
          <a:solidFill>
            <a:schemeClr val="accent1"/>
          </a:solidFill>
        </a:fill>
      </a:tcStyle>
    </a:firstRow>
    <a:neCell>
      <a:tcStyle>
        <a:tcBdr/>
      </a:tcStyle>
    </a:neCell>
    <a:nwCell>
      <a:tcStyle>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17" autoAdjust="0"/>
  </p:normalViewPr>
  <p:slideViewPr>
    <p:cSldViewPr>
      <p:cViewPr varScale="1">
        <p:scale>
          <a:sx n="128" d="100"/>
          <a:sy n="128" d="100"/>
        </p:scale>
        <p:origin x="-39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DF384C-489A-4150-BEDB-03598EF4574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217AA54C-3D11-4990-A5A3-B43A7F3C49C2}">
      <dgm:prSet phldrT="[Text]"/>
      <dgm:spPr/>
      <dgm:t>
        <a:bodyPr/>
        <a:lstStyle/>
        <a:p>
          <a:r>
            <a:rPr lang="en-US" dirty="0" smtClean="0"/>
            <a:t>Myth: Sharks intentionally seek out human prey</a:t>
          </a:r>
          <a:endParaRPr lang="en-US" dirty="0"/>
        </a:p>
      </dgm:t>
    </dgm:pt>
    <dgm:pt modelId="{430D6AEB-A0BA-4D5C-810F-229D86F0F80F}" type="parTrans" cxnId="{22E78199-1717-44AA-BC5B-0A56F4D61CCB}">
      <dgm:prSet/>
      <dgm:spPr/>
      <dgm:t>
        <a:bodyPr/>
        <a:lstStyle/>
        <a:p>
          <a:endParaRPr lang="en-US"/>
        </a:p>
      </dgm:t>
    </dgm:pt>
    <dgm:pt modelId="{2855FB91-610F-4164-87F9-2D7564FAB983}" type="sibTrans" cxnId="{22E78199-1717-44AA-BC5B-0A56F4D61CCB}">
      <dgm:prSet/>
      <dgm:spPr/>
      <dgm:t>
        <a:bodyPr/>
        <a:lstStyle/>
        <a:p>
          <a:endParaRPr lang="en-US"/>
        </a:p>
      </dgm:t>
    </dgm:pt>
    <dgm:pt modelId="{BA3E54A6-F720-4083-9D7C-3B4C414A3D26}">
      <dgm:prSet phldrT="[Text]"/>
      <dgm:spPr/>
      <dgm:t>
        <a:bodyPr/>
        <a:lstStyle/>
        <a:p>
          <a:r>
            <a:rPr lang="en-US" dirty="0" smtClean="0"/>
            <a:t>Myth: Sharks go after surfboarders</a:t>
          </a:r>
          <a:endParaRPr lang="en-US" dirty="0"/>
        </a:p>
      </dgm:t>
    </dgm:pt>
    <dgm:pt modelId="{A3C7EFAF-A148-4A18-A3E5-A252E2CF9969}" type="parTrans" cxnId="{647CD5C4-7680-490F-B62D-DC9069DCD159}">
      <dgm:prSet/>
      <dgm:spPr/>
      <dgm:t>
        <a:bodyPr/>
        <a:lstStyle/>
        <a:p>
          <a:endParaRPr lang="en-US"/>
        </a:p>
      </dgm:t>
    </dgm:pt>
    <dgm:pt modelId="{DBE2D0AB-961A-4C3A-B663-13FCCBAE8A35}" type="sibTrans" cxnId="{647CD5C4-7680-490F-B62D-DC9069DCD159}">
      <dgm:prSet/>
      <dgm:spPr/>
      <dgm:t>
        <a:bodyPr/>
        <a:lstStyle/>
        <a:p>
          <a:endParaRPr lang="en-US"/>
        </a:p>
      </dgm:t>
    </dgm:pt>
    <dgm:pt modelId="{1036164C-7733-48DD-AE85-10B58ED5210F}">
      <dgm:prSet phldrT="[Text]"/>
      <dgm:spPr/>
      <dgm:t>
        <a:bodyPr/>
        <a:lstStyle/>
        <a:p>
          <a:r>
            <a:rPr lang="en-US" dirty="0" smtClean="0"/>
            <a:t>Myth: Sharks do  not have enemies</a:t>
          </a:r>
          <a:endParaRPr lang="en-US" dirty="0"/>
        </a:p>
      </dgm:t>
    </dgm:pt>
    <dgm:pt modelId="{AAAA4DD3-5562-41BE-94B6-9BF5F9D0AE7F}" type="parTrans" cxnId="{97019DE6-E7F4-4F6F-8A53-8A6668CB4EB0}">
      <dgm:prSet/>
      <dgm:spPr/>
      <dgm:t>
        <a:bodyPr/>
        <a:lstStyle/>
        <a:p>
          <a:endParaRPr lang="en-US"/>
        </a:p>
      </dgm:t>
    </dgm:pt>
    <dgm:pt modelId="{9DF35404-EF82-4093-B638-F27499D35EB2}" type="sibTrans" cxnId="{97019DE6-E7F4-4F6F-8A53-8A6668CB4EB0}">
      <dgm:prSet/>
      <dgm:spPr/>
      <dgm:t>
        <a:bodyPr/>
        <a:lstStyle/>
        <a:p>
          <a:endParaRPr lang="en-US"/>
        </a:p>
      </dgm:t>
    </dgm:pt>
    <dgm:pt modelId="{A45013D8-D40D-4E67-ADDA-9E412FE4617E}">
      <dgm:prSet phldrT="[Text]"/>
      <dgm:spPr/>
      <dgm:t>
        <a:bodyPr/>
        <a:lstStyle/>
        <a:p>
          <a:r>
            <a:rPr lang="en-US" dirty="0" smtClean="0"/>
            <a:t>Myth: Sharks only attack in deep cold water.</a:t>
          </a:r>
          <a:endParaRPr lang="en-US" dirty="0"/>
        </a:p>
      </dgm:t>
    </dgm:pt>
    <dgm:pt modelId="{CA866E49-7399-4F95-BEEF-43C53DBFA9DC}" type="parTrans" cxnId="{AE35F23B-7092-46BD-8725-18056003C70F}">
      <dgm:prSet/>
      <dgm:spPr/>
      <dgm:t>
        <a:bodyPr/>
        <a:lstStyle/>
        <a:p>
          <a:endParaRPr lang="en-US"/>
        </a:p>
      </dgm:t>
    </dgm:pt>
    <dgm:pt modelId="{E017548A-BF41-4294-9AF5-552F1BBAF585}" type="sibTrans" cxnId="{AE35F23B-7092-46BD-8725-18056003C70F}">
      <dgm:prSet/>
      <dgm:spPr/>
      <dgm:t>
        <a:bodyPr/>
        <a:lstStyle/>
        <a:p>
          <a:endParaRPr lang="en-US"/>
        </a:p>
      </dgm:t>
    </dgm:pt>
    <dgm:pt modelId="{0852538A-7687-4AD3-B75B-2C7B9F9AA698}">
      <dgm:prSet phldrT="[Text]"/>
      <dgm:spPr/>
      <dgm:t>
        <a:bodyPr/>
        <a:lstStyle/>
        <a:p>
          <a:r>
            <a:rPr lang="en-US" dirty="0" smtClean="0"/>
            <a:t>Myth: Sharks are mindless killing machines.</a:t>
          </a:r>
          <a:endParaRPr lang="en-US" dirty="0"/>
        </a:p>
      </dgm:t>
    </dgm:pt>
    <dgm:pt modelId="{CDDBB020-3C91-4281-BA8A-D079228CCE9E}" type="parTrans" cxnId="{F68A1123-9663-42C8-8109-A02B7540CFAD}">
      <dgm:prSet/>
      <dgm:spPr/>
      <dgm:t>
        <a:bodyPr/>
        <a:lstStyle/>
        <a:p>
          <a:endParaRPr lang="en-US"/>
        </a:p>
      </dgm:t>
    </dgm:pt>
    <dgm:pt modelId="{0272928D-4037-487F-854A-C9A3553A9924}" type="sibTrans" cxnId="{F68A1123-9663-42C8-8109-A02B7540CFAD}">
      <dgm:prSet/>
      <dgm:spPr/>
      <dgm:t>
        <a:bodyPr/>
        <a:lstStyle/>
        <a:p>
          <a:endParaRPr lang="en-US"/>
        </a:p>
      </dgm:t>
    </dgm:pt>
    <dgm:pt modelId="{555EE3E3-C04E-4DAF-9E58-B525F06BC0EF}">
      <dgm:prSet/>
      <dgm:spPr/>
      <dgm:t>
        <a:bodyPr/>
        <a:lstStyle/>
        <a:p>
          <a:r>
            <a:rPr lang="en-US" dirty="0" smtClean="0"/>
            <a:t>Myth: Sharks have to always keep moving.</a:t>
          </a:r>
          <a:endParaRPr lang="en-US" dirty="0"/>
        </a:p>
      </dgm:t>
    </dgm:pt>
    <dgm:pt modelId="{5E261592-AA2E-46F3-9D79-5A6C84BA1196}" type="parTrans" cxnId="{F83309C3-9693-46F3-AC6A-1ABAB3C4826D}">
      <dgm:prSet/>
      <dgm:spPr/>
      <dgm:t>
        <a:bodyPr/>
        <a:lstStyle/>
        <a:p>
          <a:endParaRPr lang="en-US"/>
        </a:p>
      </dgm:t>
    </dgm:pt>
    <dgm:pt modelId="{D89A5964-E210-43FA-807B-502F3314EF63}" type="sibTrans" cxnId="{F83309C3-9693-46F3-AC6A-1ABAB3C4826D}">
      <dgm:prSet/>
      <dgm:spPr/>
      <dgm:t>
        <a:bodyPr/>
        <a:lstStyle/>
        <a:p>
          <a:endParaRPr lang="en-US"/>
        </a:p>
      </dgm:t>
    </dgm:pt>
    <dgm:pt modelId="{754A3B50-C592-451E-BB8B-79356D620A5F}" type="pres">
      <dgm:prSet presAssocID="{50DF384C-489A-4150-BEDB-03598EF45744}" presName="diagram" presStyleCnt="0">
        <dgm:presLayoutVars>
          <dgm:dir/>
          <dgm:resizeHandles val="exact"/>
        </dgm:presLayoutVars>
      </dgm:prSet>
      <dgm:spPr/>
      <dgm:t>
        <a:bodyPr/>
        <a:lstStyle/>
        <a:p>
          <a:endParaRPr lang="en-US"/>
        </a:p>
      </dgm:t>
    </dgm:pt>
    <dgm:pt modelId="{CAC1E6F0-B5E3-4E35-A817-D002BE4E99B3}" type="pres">
      <dgm:prSet presAssocID="{217AA54C-3D11-4990-A5A3-B43A7F3C49C2}" presName="node" presStyleLbl="node1" presStyleIdx="0" presStyleCnt="6">
        <dgm:presLayoutVars>
          <dgm:bulletEnabled val="1"/>
        </dgm:presLayoutVars>
      </dgm:prSet>
      <dgm:spPr/>
      <dgm:t>
        <a:bodyPr/>
        <a:lstStyle/>
        <a:p>
          <a:endParaRPr lang="en-US"/>
        </a:p>
      </dgm:t>
    </dgm:pt>
    <dgm:pt modelId="{A1B286D8-8C47-4FBD-BA6E-78CE2EFBBC91}" type="pres">
      <dgm:prSet presAssocID="{2855FB91-610F-4164-87F9-2D7564FAB983}" presName="sibTrans" presStyleCnt="0"/>
      <dgm:spPr/>
    </dgm:pt>
    <dgm:pt modelId="{B1D21AFC-F29C-42A0-B19F-40C10C585C28}" type="pres">
      <dgm:prSet presAssocID="{BA3E54A6-F720-4083-9D7C-3B4C414A3D26}" presName="node" presStyleLbl="node1" presStyleIdx="1" presStyleCnt="6">
        <dgm:presLayoutVars>
          <dgm:bulletEnabled val="1"/>
        </dgm:presLayoutVars>
      </dgm:prSet>
      <dgm:spPr/>
      <dgm:t>
        <a:bodyPr/>
        <a:lstStyle/>
        <a:p>
          <a:endParaRPr lang="en-US"/>
        </a:p>
      </dgm:t>
    </dgm:pt>
    <dgm:pt modelId="{FD724AF9-3C96-4B06-B92B-50DF7F76A8E2}" type="pres">
      <dgm:prSet presAssocID="{DBE2D0AB-961A-4C3A-B663-13FCCBAE8A35}" presName="sibTrans" presStyleCnt="0"/>
      <dgm:spPr/>
    </dgm:pt>
    <dgm:pt modelId="{FA20FB56-DEF1-46DA-A482-AE9125004996}" type="pres">
      <dgm:prSet presAssocID="{1036164C-7733-48DD-AE85-10B58ED5210F}" presName="node" presStyleLbl="node1" presStyleIdx="2" presStyleCnt="6">
        <dgm:presLayoutVars>
          <dgm:bulletEnabled val="1"/>
        </dgm:presLayoutVars>
      </dgm:prSet>
      <dgm:spPr/>
      <dgm:t>
        <a:bodyPr/>
        <a:lstStyle/>
        <a:p>
          <a:endParaRPr lang="en-US"/>
        </a:p>
      </dgm:t>
    </dgm:pt>
    <dgm:pt modelId="{D801510E-6759-47BC-8636-9BEA184AF8AF}" type="pres">
      <dgm:prSet presAssocID="{9DF35404-EF82-4093-B638-F27499D35EB2}" presName="sibTrans" presStyleCnt="0"/>
      <dgm:spPr/>
    </dgm:pt>
    <dgm:pt modelId="{D0FEE2AD-0E86-4884-B0ED-6B5824DACDAC}" type="pres">
      <dgm:prSet presAssocID="{A45013D8-D40D-4E67-ADDA-9E412FE4617E}" presName="node" presStyleLbl="node1" presStyleIdx="3" presStyleCnt="6">
        <dgm:presLayoutVars>
          <dgm:bulletEnabled val="1"/>
        </dgm:presLayoutVars>
      </dgm:prSet>
      <dgm:spPr/>
      <dgm:t>
        <a:bodyPr/>
        <a:lstStyle/>
        <a:p>
          <a:endParaRPr lang="en-US"/>
        </a:p>
      </dgm:t>
    </dgm:pt>
    <dgm:pt modelId="{42D2D1BE-D1D0-41EF-BC0E-9DAD1E405254}" type="pres">
      <dgm:prSet presAssocID="{E017548A-BF41-4294-9AF5-552F1BBAF585}" presName="sibTrans" presStyleCnt="0"/>
      <dgm:spPr/>
    </dgm:pt>
    <dgm:pt modelId="{38F15E21-2840-43C9-BA31-F68F375B3BDB}" type="pres">
      <dgm:prSet presAssocID="{0852538A-7687-4AD3-B75B-2C7B9F9AA698}" presName="node" presStyleLbl="node1" presStyleIdx="4" presStyleCnt="6">
        <dgm:presLayoutVars>
          <dgm:bulletEnabled val="1"/>
        </dgm:presLayoutVars>
      </dgm:prSet>
      <dgm:spPr/>
      <dgm:t>
        <a:bodyPr/>
        <a:lstStyle/>
        <a:p>
          <a:endParaRPr lang="en-US"/>
        </a:p>
      </dgm:t>
    </dgm:pt>
    <dgm:pt modelId="{D6D4E395-ECEF-42B8-96EF-D8D9C0ED2C84}" type="pres">
      <dgm:prSet presAssocID="{0272928D-4037-487F-854A-C9A3553A9924}" presName="sibTrans" presStyleCnt="0"/>
      <dgm:spPr/>
    </dgm:pt>
    <dgm:pt modelId="{1204219A-36E6-49C2-BF72-91D97EDA67A3}" type="pres">
      <dgm:prSet presAssocID="{555EE3E3-C04E-4DAF-9E58-B525F06BC0EF}" presName="node" presStyleLbl="node1" presStyleIdx="5" presStyleCnt="6">
        <dgm:presLayoutVars>
          <dgm:bulletEnabled val="1"/>
        </dgm:presLayoutVars>
      </dgm:prSet>
      <dgm:spPr/>
      <dgm:t>
        <a:bodyPr/>
        <a:lstStyle/>
        <a:p>
          <a:endParaRPr lang="en-US"/>
        </a:p>
      </dgm:t>
    </dgm:pt>
  </dgm:ptLst>
  <dgm:cxnLst>
    <dgm:cxn modelId="{CA94F00F-D223-4001-9E87-D329A71F01F0}" type="presOf" srcId="{555EE3E3-C04E-4DAF-9E58-B525F06BC0EF}" destId="{1204219A-36E6-49C2-BF72-91D97EDA67A3}" srcOrd="0" destOrd="0" presId="urn:microsoft.com/office/officeart/2005/8/layout/default"/>
    <dgm:cxn modelId="{97019DE6-E7F4-4F6F-8A53-8A6668CB4EB0}" srcId="{50DF384C-489A-4150-BEDB-03598EF45744}" destId="{1036164C-7733-48DD-AE85-10B58ED5210F}" srcOrd="2" destOrd="0" parTransId="{AAAA4DD3-5562-41BE-94B6-9BF5F9D0AE7F}" sibTransId="{9DF35404-EF82-4093-B638-F27499D35EB2}"/>
    <dgm:cxn modelId="{AE35F23B-7092-46BD-8725-18056003C70F}" srcId="{50DF384C-489A-4150-BEDB-03598EF45744}" destId="{A45013D8-D40D-4E67-ADDA-9E412FE4617E}" srcOrd="3" destOrd="0" parTransId="{CA866E49-7399-4F95-BEEF-43C53DBFA9DC}" sibTransId="{E017548A-BF41-4294-9AF5-552F1BBAF585}"/>
    <dgm:cxn modelId="{1AE19AC5-53BE-4474-AB6B-31020F353D89}" type="presOf" srcId="{0852538A-7687-4AD3-B75B-2C7B9F9AA698}" destId="{38F15E21-2840-43C9-BA31-F68F375B3BDB}" srcOrd="0" destOrd="0" presId="urn:microsoft.com/office/officeart/2005/8/layout/default"/>
    <dgm:cxn modelId="{647CD5C4-7680-490F-B62D-DC9069DCD159}" srcId="{50DF384C-489A-4150-BEDB-03598EF45744}" destId="{BA3E54A6-F720-4083-9D7C-3B4C414A3D26}" srcOrd="1" destOrd="0" parTransId="{A3C7EFAF-A148-4A18-A3E5-A252E2CF9969}" sibTransId="{DBE2D0AB-961A-4C3A-B663-13FCCBAE8A35}"/>
    <dgm:cxn modelId="{FC5B6D27-54FE-487E-89A2-6EE92C37579F}" type="presOf" srcId="{BA3E54A6-F720-4083-9D7C-3B4C414A3D26}" destId="{B1D21AFC-F29C-42A0-B19F-40C10C585C28}" srcOrd="0" destOrd="0" presId="urn:microsoft.com/office/officeart/2005/8/layout/default"/>
    <dgm:cxn modelId="{F68A1123-9663-42C8-8109-A02B7540CFAD}" srcId="{50DF384C-489A-4150-BEDB-03598EF45744}" destId="{0852538A-7687-4AD3-B75B-2C7B9F9AA698}" srcOrd="4" destOrd="0" parTransId="{CDDBB020-3C91-4281-BA8A-D079228CCE9E}" sibTransId="{0272928D-4037-487F-854A-C9A3553A9924}"/>
    <dgm:cxn modelId="{F15A335B-F982-4AB8-801F-444D000508B8}" type="presOf" srcId="{50DF384C-489A-4150-BEDB-03598EF45744}" destId="{754A3B50-C592-451E-BB8B-79356D620A5F}" srcOrd="0" destOrd="0" presId="urn:microsoft.com/office/officeart/2005/8/layout/default"/>
    <dgm:cxn modelId="{F83309C3-9693-46F3-AC6A-1ABAB3C4826D}" srcId="{50DF384C-489A-4150-BEDB-03598EF45744}" destId="{555EE3E3-C04E-4DAF-9E58-B525F06BC0EF}" srcOrd="5" destOrd="0" parTransId="{5E261592-AA2E-46F3-9D79-5A6C84BA1196}" sibTransId="{D89A5964-E210-43FA-807B-502F3314EF63}"/>
    <dgm:cxn modelId="{22E78199-1717-44AA-BC5B-0A56F4D61CCB}" srcId="{50DF384C-489A-4150-BEDB-03598EF45744}" destId="{217AA54C-3D11-4990-A5A3-B43A7F3C49C2}" srcOrd="0" destOrd="0" parTransId="{430D6AEB-A0BA-4D5C-810F-229D86F0F80F}" sibTransId="{2855FB91-610F-4164-87F9-2D7564FAB983}"/>
    <dgm:cxn modelId="{2688C89F-37C3-4DF4-BC2D-A4B1A5F11DA9}" type="presOf" srcId="{217AA54C-3D11-4990-A5A3-B43A7F3C49C2}" destId="{CAC1E6F0-B5E3-4E35-A817-D002BE4E99B3}" srcOrd="0" destOrd="0" presId="urn:microsoft.com/office/officeart/2005/8/layout/default"/>
    <dgm:cxn modelId="{0C7DA02E-F7BD-4910-8FFD-F3595F41A1A9}" type="presOf" srcId="{1036164C-7733-48DD-AE85-10B58ED5210F}" destId="{FA20FB56-DEF1-46DA-A482-AE9125004996}" srcOrd="0" destOrd="0" presId="urn:microsoft.com/office/officeart/2005/8/layout/default"/>
    <dgm:cxn modelId="{A3A0CE31-9204-45FD-AD80-BE395BE62612}" type="presOf" srcId="{A45013D8-D40D-4E67-ADDA-9E412FE4617E}" destId="{D0FEE2AD-0E86-4884-B0ED-6B5824DACDAC}" srcOrd="0" destOrd="0" presId="urn:microsoft.com/office/officeart/2005/8/layout/default"/>
    <dgm:cxn modelId="{26A32A37-D51E-4201-9489-D6513FD78789}" type="presParOf" srcId="{754A3B50-C592-451E-BB8B-79356D620A5F}" destId="{CAC1E6F0-B5E3-4E35-A817-D002BE4E99B3}" srcOrd="0" destOrd="0" presId="urn:microsoft.com/office/officeart/2005/8/layout/default"/>
    <dgm:cxn modelId="{E42823F4-E0DF-43F1-A6AF-C709CFD0E0FD}" type="presParOf" srcId="{754A3B50-C592-451E-BB8B-79356D620A5F}" destId="{A1B286D8-8C47-4FBD-BA6E-78CE2EFBBC91}" srcOrd="1" destOrd="0" presId="urn:microsoft.com/office/officeart/2005/8/layout/default"/>
    <dgm:cxn modelId="{6E6F3298-BF7A-4AA1-BBF5-8B420E0D12FE}" type="presParOf" srcId="{754A3B50-C592-451E-BB8B-79356D620A5F}" destId="{B1D21AFC-F29C-42A0-B19F-40C10C585C28}" srcOrd="2" destOrd="0" presId="urn:microsoft.com/office/officeart/2005/8/layout/default"/>
    <dgm:cxn modelId="{0B30FFC6-949C-4466-B840-7156ABD421CF}" type="presParOf" srcId="{754A3B50-C592-451E-BB8B-79356D620A5F}" destId="{FD724AF9-3C96-4B06-B92B-50DF7F76A8E2}" srcOrd="3" destOrd="0" presId="urn:microsoft.com/office/officeart/2005/8/layout/default"/>
    <dgm:cxn modelId="{B9AB94FB-672F-42C3-8B9E-CE11356028C0}" type="presParOf" srcId="{754A3B50-C592-451E-BB8B-79356D620A5F}" destId="{FA20FB56-DEF1-46DA-A482-AE9125004996}" srcOrd="4" destOrd="0" presId="urn:microsoft.com/office/officeart/2005/8/layout/default"/>
    <dgm:cxn modelId="{D3C8D799-7B8A-4FDA-AA09-6BAC33EB39BE}" type="presParOf" srcId="{754A3B50-C592-451E-BB8B-79356D620A5F}" destId="{D801510E-6759-47BC-8636-9BEA184AF8AF}" srcOrd="5" destOrd="0" presId="urn:microsoft.com/office/officeart/2005/8/layout/default"/>
    <dgm:cxn modelId="{135BD154-18F8-44DD-8A41-F60209E54F99}" type="presParOf" srcId="{754A3B50-C592-451E-BB8B-79356D620A5F}" destId="{D0FEE2AD-0E86-4884-B0ED-6B5824DACDAC}" srcOrd="6" destOrd="0" presId="urn:microsoft.com/office/officeart/2005/8/layout/default"/>
    <dgm:cxn modelId="{F004B47D-B5D3-4F88-A4E1-461C84494767}" type="presParOf" srcId="{754A3B50-C592-451E-BB8B-79356D620A5F}" destId="{42D2D1BE-D1D0-41EF-BC0E-9DAD1E405254}" srcOrd="7" destOrd="0" presId="urn:microsoft.com/office/officeart/2005/8/layout/default"/>
    <dgm:cxn modelId="{EE73416E-2D67-4C46-9BAC-CC6869986FCC}" type="presParOf" srcId="{754A3B50-C592-451E-BB8B-79356D620A5F}" destId="{38F15E21-2840-43C9-BA31-F68F375B3BDB}" srcOrd="8" destOrd="0" presId="urn:microsoft.com/office/officeart/2005/8/layout/default"/>
    <dgm:cxn modelId="{B5CA4696-6EA9-432A-948A-31B38C4B2C25}" type="presParOf" srcId="{754A3B50-C592-451E-BB8B-79356D620A5F}" destId="{D6D4E395-ECEF-42B8-96EF-D8D9C0ED2C84}" srcOrd="9" destOrd="0" presId="urn:microsoft.com/office/officeart/2005/8/layout/default"/>
    <dgm:cxn modelId="{B4C3C9E0-BFED-42B9-808E-6AD29768293B}" type="presParOf" srcId="{754A3B50-C592-451E-BB8B-79356D620A5F}" destId="{1204219A-36E6-49C2-BF72-91D97EDA67A3}" srcOrd="10" destOrd="0" presId="urn:microsoft.com/office/officeart/2005/8/layout/defaul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5D35E0-9A5D-4EB8-8A48-4ED52D2D6EAC}" type="doc">
      <dgm:prSet loTypeId="urn:microsoft.com/office/officeart/2005/8/layout/matrix1#1" loCatId="matrix" qsTypeId="urn:microsoft.com/office/officeart/2005/8/quickstyle/3d6#1" qsCatId="3D" csTypeId="urn:microsoft.com/office/officeart/2005/8/colors/colorful1" csCatId="colorful" phldr="1"/>
      <dgm:spPr/>
      <dgm:t>
        <a:bodyPr/>
        <a:lstStyle>
          <a:extLst/>
        </a:lstStyle>
        <a:p>
          <a:endParaRPr lang="en-US"/>
        </a:p>
      </dgm:t>
    </dgm:pt>
    <dgm:pt modelId="{F9A846BA-06FB-46AF-80ED-5EA0073A08FA}">
      <dgm:prSet phldrT="[Text]"/>
      <dgm:spPr/>
      <dgm:t>
        <a:bodyPr/>
        <a:lstStyle>
          <a:extLst/>
        </a:lstStyle>
        <a:p>
          <a:r>
            <a:rPr lang="en-US" dirty="0" smtClean="0"/>
            <a:t>Great White</a:t>
          </a:r>
          <a:endParaRPr lang="en-US" dirty="0"/>
        </a:p>
      </dgm:t>
    </dgm:pt>
    <dgm:pt modelId="{867140E2-327F-4343-AA77-39B40F758E20}" type="parTrans" cxnId="{E0A59ECF-A5D6-4165-81D6-37160CDE59E0}">
      <dgm:prSet/>
      <dgm:spPr/>
      <dgm:t>
        <a:bodyPr/>
        <a:lstStyle>
          <a:extLst/>
        </a:lstStyle>
        <a:p>
          <a:endParaRPr lang="en-US"/>
        </a:p>
      </dgm:t>
    </dgm:pt>
    <dgm:pt modelId="{D054D334-137E-4116-BF8C-3B5A64D95A38}" type="sibTrans" cxnId="{E0A59ECF-A5D6-4165-81D6-37160CDE59E0}">
      <dgm:prSet/>
      <dgm:spPr/>
      <dgm:t>
        <a:bodyPr/>
        <a:lstStyle>
          <a:extLst/>
        </a:lstStyle>
        <a:p>
          <a:endParaRPr lang="en-US"/>
        </a:p>
      </dgm:t>
    </dgm:pt>
    <dgm:pt modelId="{F158A836-9807-4BB5-96D7-55AAE48F5E54}">
      <dgm:prSet phldrT="[Text]"/>
      <dgm:spPr/>
      <dgm:t>
        <a:bodyPr/>
        <a:lstStyle>
          <a:extLst/>
        </a:lstStyle>
        <a:p>
          <a:r>
            <a:rPr lang="en-US" dirty="0" smtClean="0"/>
            <a:t>Oceanic </a:t>
          </a:r>
          <a:r>
            <a:rPr lang="en-US" dirty="0" err="1" smtClean="0"/>
            <a:t>Whitetip</a:t>
          </a:r>
          <a:endParaRPr lang="en-US" dirty="0"/>
        </a:p>
      </dgm:t>
    </dgm:pt>
    <dgm:pt modelId="{558C0938-D0E9-4B08-AF25-06F808A3FD1D}" type="parTrans" cxnId="{5DEF2495-9985-44C6-8EDA-3F14AE904248}">
      <dgm:prSet/>
      <dgm:spPr/>
      <dgm:t>
        <a:bodyPr/>
        <a:lstStyle>
          <a:extLst/>
        </a:lstStyle>
        <a:p>
          <a:endParaRPr lang="en-US"/>
        </a:p>
      </dgm:t>
    </dgm:pt>
    <dgm:pt modelId="{641FD4FB-DEB5-4BAD-8DE6-FF7449A706FD}" type="sibTrans" cxnId="{5DEF2495-9985-44C6-8EDA-3F14AE904248}">
      <dgm:prSet/>
      <dgm:spPr/>
      <dgm:t>
        <a:bodyPr/>
        <a:lstStyle>
          <a:extLst/>
        </a:lstStyle>
        <a:p>
          <a:endParaRPr lang="en-US"/>
        </a:p>
      </dgm:t>
    </dgm:pt>
    <dgm:pt modelId="{1D5437B4-AE63-4725-B3BF-757CE9D3B51A}">
      <dgm:prSet phldrT="[Text]"/>
      <dgm:spPr/>
      <dgm:t>
        <a:bodyPr/>
        <a:lstStyle>
          <a:extLst/>
        </a:lstStyle>
        <a:p>
          <a:r>
            <a:rPr lang="en-US" dirty="0" smtClean="0"/>
            <a:t>Tiger</a:t>
          </a:r>
          <a:endParaRPr lang="en-US" dirty="0"/>
        </a:p>
      </dgm:t>
    </dgm:pt>
    <dgm:pt modelId="{EE3EA5B9-D085-48DC-A4C9-23E6FD27D486}" type="parTrans" cxnId="{1890C31B-6C5A-492A-B02D-6A7C8BDE111A}">
      <dgm:prSet/>
      <dgm:spPr/>
      <dgm:t>
        <a:bodyPr/>
        <a:lstStyle>
          <a:extLst/>
        </a:lstStyle>
        <a:p>
          <a:endParaRPr lang="en-US"/>
        </a:p>
      </dgm:t>
    </dgm:pt>
    <dgm:pt modelId="{77151872-762C-4E0C-84E2-38FC583BA821}" type="sibTrans" cxnId="{1890C31B-6C5A-492A-B02D-6A7C8BDE111A}">
      <dgm:prSet/>
      <dgm:spPr/>
      <dgm:t>
        <a:bodyPr/>
        <a:lstStyle>
          <a:extLst/>
        </a:lstStyle>
        <a:p>
          <a:endParaRPr lang="en-US"/>
        </a:p>
      </dgm:t>
    </dgm:pt>
    <dgm:pt modelId="{F4DD7773-E0F0-4CA0-AE12-39FE24E2D38B}">
      <dgm:prSet phldrT="[Text]"/>
      <dgm:spPr/>
      <dgm:t>
        <a:bodyPr/>
        <a:lstStyle>
          <a:extLst/>
        </a:lstStyle>
        <a:p>
          <a:r>
            <a:rPr lang="en-US" dirty="0" smtClean="0"/>
            <a:t>Hammerhead</a:t>
          </a:r>
          <a:endParaRPr lang="en-US" dirty="0"/>
        </a:p>
      </dgm:t>
    </dgm:pt>
    <dgm:pt modelId="{5EB1A185-9242-4C2E-BC90-611B22CE7796}" type="parTrans" cxnId="{71F9C174-A9A7-4C4B-82AD-F0A584F94B69}">
      <dgm:prSet/>
      <dgm:spPr/>
      <dgm:t>
        <a:bodyPr/>
        <a:lstStyle>
          <a:extLst/>
        </a:lstStyle>
        <a:p>
          <a:endParaRPr lang="en-US"/>
        </a:p>
      </dgm:t>
    </dgm:pt>
    <dgm:pt modelId="{BDF0DF6A-C77C-48ED-8BA1-44B4EE5AE580}" type="sibTrans" cxnId="{71F9C174-A9A7-4C4B-82AD-F0A584F94B69}">
      <dgm:prSet/>
      <dgm:spPr/>
      <dgm:t>
        <a:bodyPr/>
        <a:lstStyle>
          <a:extLst/>
        </a:lstStyle>
        <a:p>
          <a:endParaRPr lang="en-US"/>
        </a:p>
      </dgm:t>
    </dgm:pt>
    <dgm:pt modelId="{D2D8B01A-6CE8-4904-AB64-41C5A671D8B6}">
      <dgm:prSet phldrT="[Text]"/>
      <dgm:spPr/>
      <dgm:t>
        <a:bodyPr/>
        <a:lstStyle>
          <a:extLst/>
        </a:lstStyle>
        <a:p>
          <a:r>
            <a:rPr lang="en-US" dirty="0" smtClean="0"/>
            <a:t>Bull</a:t>
          </a:r>
          <a:endParaRPr lang="en-US" dirty="0"/>
        </a:p>
      </dgm:t>
    </dgm:pt>
    <dgm:pt modelId="{CAC7FD6A-657C-4469-94BC-E50F07A19A13}" type="parTrans" cxnId="{5703CF33-BE0A-4EFB-811C-D3A03855C560}">
      <dgm:prSet/>
      <dgm:spPr/>
    </dgm:pt>
    <dgm:pt modelId="{A14E7721-946A-4511-A155-9BD4FD0A9C76}" type="sibTrans" cxnId="{5703CF33-BE0A-4EFB-811C-D3A03855C560}">
      <dgm:prSet/>
      <dgm:spPr/>
    </dgm:pt>
    <dgm:pt modelId="{BFC31097-458E-4F60-9C82-108FD60BDAB0}" type="pres">
      <dgm:prSet presAssocID="{105D35E0-9A5D-4EB8-8A48-4ED52D2D6EAC}" presName="Name0" presStyleCnt="0">
        <dgm:presLayoutVars>
          <dgm:chMax val="1"/>
          <dgm:dir/>
          <dgm:animLvl val="ctr"/>
          <dgm:resizeHandles val="exact"/>
        </dgm:presLayoutVars>
      </dgm:prSet>
      <dgm:spPr/>
      <dgm:t>
        <a:bodyPr/>
        <a:lstStyle>
          <a:extLst/>
        </a:lstStyle>
        <a:p>
          <a:endParaRPr lang="en-US"/>
        </a:p>
      </dgm:t>
    </dgm:pt>
    <dgm:pt modelId="{1221CBED-D293-43F5-BC03-AAC365EA0A4C}" type="pres">
      <dgm:prSet presAssocID="{105D35E0-9A5D-4EB8-8A48-4ED52D2D6EAC}" presName="matrix" presStyleCnt="0"/>
      <dgm:spPr/>
      <dgm:t>
        <a:bodyPr/>
        <a:lstStyle>
          <a:extLst/>
        </a:lstStyle>
        <a:p>
          <a:endParaRPr lang="en-US"/>
        </a:p>
      </dgm:t>
    </dgm:pt>
    <dgm:pt modelId="{FFB9287B-8E97-4F8F-B24C-D9F2A4B775E7}" type="pres">
      <dgm:prSet presAssocID="{105D35E0-9A5D-4EB8-8A48-4ED52D2D6EAC}" presName="tile1" presStyleLbl="node1" presStyleIdx="0" presStyleCnt="4"/>
      <dgm:spPr/>
      <dgm:t>
        <a:bodyPr/>
        <a:lstStyle>
          <a:extLst/>
        </a:lstStyle>
        <a:p>
          <a:endParaRPr lang="en-US"/>
        </a:p>
      </dgm:t>
    </dgm:pt>
    <dgm:pt modelId="{19A5FE15-19D2-4AF0-857B-79ACE9A0464C}" type="pres">
      <dgm:prSet presAssocID="{105D35E0-9A5D-4EB8-8A48-4ED52D2D6EAC}" presName="tile1text" presStyleLbl="node1" presStyleIdx="0" presStyleCnt="4">
        <dgm:presLayoutVars>
          <dgm:chMax val="0"/>
          <dgm:chPref val="0"/>
          <dgm:bulletEnabled val="1"/>
        </dgm:presLayoutVars>
      </dgm:prSet>
      <dgm:spPr/>
      <dgm:t>
        <a:bodyPr/>
        <a:lstStyle>
          <a:extLst/>
        </a:lstStyle>
        <a:p>
          <a:endParaRPr lang="en-US"/>
        </a:p>
      </dgm:t>
    </dgm:pt>
    <dgm:pt modelId="{A1B2E022-D947-4A36-9425-E70251C9DC27}" type="pres">
      <dgm:prSet presAssocID="{105D35E0-9A5D-4EB8-8A48-4ED52D2D6EAC}" presName="tile2" presStyleLbl="node1" presStyleIdx="1" presStyleCnt="4"/>
      <dgm:spPr/>
      <dgm:t>
        <a:bodyPr/>
        <a:lstStyle>
          <a:extLst/>
        </a:lstStyle>
        <a:p>
          <a:endParaRPr lang="en-US"/>
        </a:p>
      </dgm:t>
    </dgm:pt>
    <dgm:pt modelId="{9F35149E-0314-4C0F-BF5A-644C750C05EB}" type="pres">
      <dgm:prSet presAssocID="{105D35E0-9A5D-4EB8-8A48-4ED52D2D6EAC}" presName="tile2text" presStyleLbl="node1" presStyleIdx="1" presStyleCnt="4">
        <dgm:presLayoutVars>
          <dgm:chMax val="0"/>
          <dgm:chPref val="0"/>
          <dgm:bulletEnabled val="1"/>
        </dgm:presLayoutVars>
      </dgm:prSet>
      <dgm:spPr/>
      <dgm:t>
        <a:bodyPr/>
        <a:lstStyle>
          <a:extLst/>
        </a:lstStyle>
        <a:p>
          <a:endParaRPr lang="en-US"/>
        </a:p>
      </dgm:t>
    </dgm:pt>
    <dgm:pt modelId="{906459C7-473F-4025-96D9-132B0F109E5D}" type="pres">
      <dgm:prSet presAssocID="{105D35E0-9A5D-4EB8-8A48-4ED52D2D6EAC}" presName="tile3" presStyleLbl="node1" presStyleIdx="2" presStyleCnt="4"/>
      <dgm:spPr/>
      <dgm:t>
        <a:bodyPr/>
        <a:lstStyle>
          <a:extLst/>
        </a:lstStyle>
        <a:p>
          <a:endParaRPr lang="en-US"/>
        </a:p>
      </dgm:t>
    </dgm:pt>
    <dgm:pt modelId="{A41ED008-30D3-4CD3-B843-9A1634C34588}" type="pres">
      <dgm:prSet presAssocID="{105D35E0-9A5D-4EB8-8A48-4ED52D2D6EAC}" presName="tile3text" presStyleLbl="node1" presStyleIdx="2" presStyleCnt="4">
        <dgm:presLayoutVars>
          <dgm:chMax val="0"/>
          <dgm:chPref val="0"/>
          <dgm:bulletEnabled val="1"/>
        </dgm:presLayoutVars>
      </dgm:prSet>
      <dgm:spPr/>
      <dgm:t>
        <a:bodyPr/>
        <a:lstStyle>
          <a:extLst/>
        </a:lstStyle>
        <a:p>
          <a:endParaRPr lang="en-US"/>
        </a:p>
      </dgm:t>
    </dgm:pt>
    <dgm:pt modelId="{F013E633-9EB5-4600-B43A-0DAC78F0D6C6}" type="pres">
      <dgm:prSet presAssocID="{105D35E0-9A5D-4EB8-8A48-4ED52D2D6EAC}" presName="tile4" presStyleLbl="node1" presStyleIdx="3" presStyleCnt="4"/>
      <dgm:spPr/>
      <dgm:t>
        <a:bodyPr/>
        <a:lstStyle>
          <a:extLst/>
        </a:lstStyle>
        <a:p>
          <a:endParaRPr lang="en-US"/>
        </a:p>
      </dgm:t>
    </dgm:pt>
    <dgm:pt modelId="{449187C2-A2EB-4C6F-B55F-00A2FFFAF56A}" type="pres">
      <dgm:prSet presAssocID="{105D35E0-9A5D-4EB8-8A48-4ED52D2D6EAC}" presName="tile4text" presStyleLbl="node1" presStyleIdx="3" presStyleCnt="4">
        <dgm:presLayoutVars>
          <dgm:chMax val="0"/>
          <dgm:chPref val="0"/>
          <dgm:bulletEnabled val="1"/>
        </dgm:presLayoutVars>
      </dgm:prSet>
      <dgm:spPr/>
      <dgm:t>
        <a:bodyPr/>
        <a:lstStyle>
          <a:extLst/>
        </a:lstStyle>
        <a:p>
          <a:endParaRPr lang="en-US"/>
        </a:p>
      </dgm:t>
    </dgm:pt>
    <dgm:pt modelId="{DD53D959-CC82-417F-9E8B-65A2DCA788A7}" type="pres">
      <dgm:prSet presAssocID="{105D35E0-9A5D-4EB8-8A48-4ED52D2D6EAC}" presName="centerTile" presStyleLbl="fgShp" presStyleIdx="0" presStyleCnt="1">
        <dgm:presLayoutVars>
          <dgm:chMax val="0"/>
          <dgm:chPref val="0"/>
        </dgm:presLayoutVars>
      </dgm:prSet>
      <dgm:spPr/>
      <dgm:t>
        <a:bodyPr/>
        <a:lstStyle>
          <a:extLst/>
        </a:lstStyle>
        <a:p>
          <a:endParaRPr lang="en-US"/>
        </a:p>
      </dgm:t>
    </dgm:pt>
  </dgm:ptLst>
  <dgm:cxnLst>
    <dgm:cxn modelId="{5703CF33-BE0A-4EFB-811C-D3A03855C560}" srcId="{F9A846BA-06FB-46AF-80ED-5EA0073A08FA}" destId="{D2D8B01A-6CE8-4904-AB64-41C5A671D8B6}" srcOrd="2" destOrd="0" parTransId="{CAC7FD6A-657C-4469-94BC-E50F07A19A13}" sibTransId="{A14E7721-946A-4511-A155-9BD4FD0A9C76}"/>
    <dgm:cxn modelId="{24DB765A-90F0-4D00-A86F-DF745A2108BC}" type="presOf" srcId="{105D35E0-9A5D-4EB8-8A48-4ED52D2D6EAC}" destId="{BFC31097-458E-4F60-9C82-108FD60BDAB0}" srcOrd="0" destOrd="0" presId="urn:microsoft.com/office/officeart/2005/8/layout/matrix1#1"/>
    <dgm:cxn modelId="{43249007-FB6E-47E3-921D-776B8063371A}" type="presOf" srcId="{F9A846BA-06FB-46AF-80ED-5EA0073A08FA}" destId="{DD53D959-CC82-417F-9E8B-65A2DCA788A7}" srcOrd="0" destOrd="0" presId="urn:microsoft.com/office/officeart/2005/8/layout/matrix1#1"/>
    <dgm:cxn modelId="{71F9C174-A9A7-4C4B-82AD-F0A584F94B69}" srcId="{F9A846BA-06FB-46AF-80ED-5EA0073A08FA}" destId="{F4DD7773-E0F0-4CA0-AE12-39FE24E2D38B}" srcOrd="3" destOrd="0" parTransId="{5EB1A185-9242-4C2E-BC90-611B22CE7796}" sibTransId="{BDF0DF6A-C77C-48ED-8BA1-44B4EE5AE580}"/>
    <dgm:cxn modelId="{E5BDD861-3945-403A-B03A-713C804BE76D}" type="presOf" srcId="{F4DD7773-E0F0-4CA0-AE12-39FE24E2D38B}" destId="{F013E633-9EB5-4600-B43A-0DAC78F0D6C6}" srcOrd="0" destOrd="0" presId="urn:microsoft.com/office/officeart/2005/8/layout/matrix1#1"/>
    <dgm:cxn modelId="{25C4DC5C-C2B4-4F7A-80D2-4EA4556FDC7C}" type="presOf" srcId="{D2D8B01A-6CE8-4904-AB64-41C5A671D8B6}" destId="{A41ED008-30D3-4CD3-B843-9A1634C34588}" srcOrd="1" destOrd="0" presId="urn:microsoft.com/office/officeart/2005/8/layout/matrix1#1"/>
    <dgm:cxn modelId="{E0A59ECF-A5D6-4165-81D6-37160CDE59E0}" srcId="{105D35E0-9A5D-4EB8-8A48-4ED52D2D6EAC}" destId="{F9A846BA-06FB-46AF-80ED-5EA0073A08FA}" srcOrd="0" destOrd="0" parTransId="{867140E2-327F-4343-AA77-39B40F758E20}" sibTransId="{D054D334-137E-4116-BF8C-3B5A64D95A38}"/>
    <dgm:cxn modelId="{284664EA-16E8-4648-B6F5-C85DF465BF5C}" type="presOf" srcId="{D2D8B01A-6CE8-4904-AB64-41C5A671D8B6}" destId="{906459C7-473F-4025-96D9-132B0F109E5D}" srcOrd="0" destOrd="0" presId="urn:microsoft.com/office/officeart/2005/8/layout/matrix1#1"/>
    <dgm:cxn modelId="{22046F38-9FAF-424D-96F3-FE76FC9ADF0C}" type="presOf" srcId="{1D5437B4-AE63-4725-B3BF-757CE9D3B51A}" destId="{A1B2E022-D947-4A36-9425-E70251C9DC27}" srcOrd="0" destOrd="0" presId="urn:microsoft.com/office/officeart/2005/8/layout/matrix1#1"/>
    <dgm:cxn modelId="{CACBECA3-B278-493F-BDAB-7F9DE81D2002}" type="presOf" srcId="{1D5437B4-AE63-4725-B3BF-757CE9D3B51A}" destId="{9F35149E-0314-4C0F-BF5A-644C750C05EB}" srcOrd="1" destOrd="0" presId="urn:microsoft.com/office/officeart/2005/8/layout/matrix1#1"/>
    <dgm:cxn modelId="{5DEF2495-9985-44C6-8EDA-3F14AE904248}" srcId="{F9A846BA-06FB-46AF-80ED-5EA0073A08FA}" destId="{F158A836-9807-4BB5-96D7-55AAE48F5E54}" srcOrd="0" destOrd="0" parTransId="{558C0938-D0E9-4B08-AF25-06F808A3FD1D}" sibTransId="{641FD4FB-DEB5-4BAD-8DE6-FF7449A706FD}"/>
    <dgm:cxn modelId="{6ABFEEB6-056E-471C-B07C-A0F17988C64E}" type="presOf" srcId="{F4DD7773-E0F0-4CA0-AE12-39FE24E2D38B}" destId="{449187C2-A2EB-4C6F-B55F-00A2FFFAF56A}" srcOrd="1" destOrd="0" presId="urn:microsoft.com/office/officeart/2005/8/layout/matrix1#1"/>
    <dgm:cxn modelId="{0D690A58-FB8F-452C-87BB-2EA9CE9C8CF0}" type="presOf" srcId="{F158A836-9807-4BB5-96D7-55AAE48F5E54}" destId="{FFB9287B-8E97-4F8F-B24C-D9F2A4B775E7}" srcOrd="0" destOrd="0" presId="urn:microsoft.com/office/officeart/2005/8/layout/matrix1#1"/>
    <dgm:cxn modelId="{1890C31B-6C5A-492A-B02D-6A7C8BDE111A}" srcId="{F9A846BA-06FB-46AF-80ED-5EA0073A08FA}" destId="{1D5437B4-AE63-4725-B3BF-757CE9D3B51A}" srcOrd="1" destOrd="0" parTransId="{EE3EA5B9-D085-48DC-A4C9-23E6FD27D486}" sibTransId="{77151872-762C-4E0C-84E2-38FC583BA821}"/>
    <dgm:cxn modelId="{D54A9830-54AA-4FF1-868F-56063096B8A0}" type="presOf" srcId="{F158A836-9807-4BB5-96D7-55AAE48F5E54}" destId="{19A5FE15-19D2-4AF0-857B-79ACE9A0464C}" srcOrd="1" destOrd="0" presId="urn:microsoft.com/office/officeart/2005/8/layout/matrix1#1"/>
    <dgm:cxn modelId="{55DB0F83-EF87-4B33-8C8E-22B1D1D7C7E2}" type="presParOf" srcId="{BFC31097-458E-4F60-9C82-108FD60BDAB0}" destId="{1221CBED-D293-43F5-BC03-AAC365EA0A4C}" srcOrd="0" destOrd="0" presId="urn:microsoft.com/office/officeart/2005/8/layout/matrix1#1"/>
    <dgm:cxn modelId="{A6BAE8EE-2A71-4E66-9FC0-27077B459C31}" type="presParOf" srcId="{1221CBED-D293-43F5-BC03-AAC365EA0A4C}" destId="{FFB9287B-8E97-4F8F-B24C-D9F2A4B775E7}" srcOrd="0" destOrd="0" presId="urn:microsoft.com/office/officeart/2005/8/layout/matrix1#1"/>
    <dgm:cxn modelId="{694331FC-C114-4EAE-AD53-BEA5643632A0}" type="presParOf" srcId="{1221CBED-D293-43F5-BC03-AAC365EA0A4C}" destId="{19A5FE15-19D2-4AF0-857B-79ACE9A0464C}" srcOrd="1" destOrd="0" presId="urn:microsoft.com/office/officeart/2005/8/layout/matrix1#1"/>
    <dgm:cxn modelId="{A05A95B9-0DEC-4CF8-8E42-4BB63825F151}" type="presParOf" srcId="{1221CBED-D293-43F5-BC03-AAC365EA0A4C}" destId="{A1B2E022-D947-4A36-9425-E70251C9DC27}" srcOrd="2" destOrd="0" presId="urn:microsoft.com/office/officeart/2005/8/layout/matrix1#1"/>
    <dgm:cxn modelId="{3EECC47F-EB5D-40F4-81EB-45319ABE460F}" type="presParOf" srcId="{1221CBED-D293-43F5-BC03-AAC365EA0A4C}" destId="{9F35149E-0314-4C0F-BF5A-644C750C05EB}" srcOrd="3" destOrd="0" presId="urn:microsoft.com/office/officeart/2005/8/layout/matrix1#1"/>
    <dgm:cxn modelId="{29E398AD-8677-476F-BA5A-9EE874B9E51A}" type="presParOf" srcId="{1221CBED-D293-43F5-BC03-AAC365EA0A4C}" destId="{906459C7-473F-4025-96D9-132B0F109E5D}" srcOrd="4" destOrd="0" presId="urn:microsoft.com/office/officeart/2005/8/layout/matrix1#1"/>
    <dgm:cxn modelId="{F9A78446-A5C6-4312-83C7-2E9B5A20C384}" type="presParOf" srcId="{1221CBED-D293-43F5-BC03-AAC365EA0A4C}" destId="{A41ED008-30D3-4CD3-B843-9A1634C34588}" srcOrd="5" destOrd="0" presId="urn:microsoft.com/office/officeart/2005/8/layout/matrix1#1"/>
    <dgm:cxn modelId="{7CE22FC3-AED2-4FBB-AF29-11D5E4D9AED3}" type="presParOf" srcId="{1221CBED-D293-43F5-BC03-AAC365EA0A4C}" destId="{F013E633-9EB5-4600-B43A-0DAC78F0D6C6}" srcOrd="6" destOrd="0" presId="urn:microsoft.com/office/officeart/2005/8/layout/matrix1#1"/>
    <dgm:cxn modelId="{8953A70B-AC27-4464-B327-C19B485263EE}" type="presParOf" srcId="{1221CBED-D293-43F5-BC03-AAC365EA0A4C}" destId="{449187C2-A2EB-4C6F-B55F-00A2FFFAF56A}" srcOrd="7" destOrd="0" presId="urn:microsoft.com/office/officeart/2005/8/layout/matrix1#1"/>
    <dgm:cxn modelId="{34008042-3CD7-416D-A67F-1D68F27E86F9}" type="presParOf" srcId="{BFC31097-458E-4F60-9C82-108FD60BDAB0}" destId="{DD53D959-CC82-417F-9E8B-65A2DCA788A7}" srcOrd="1" destOrd="0" presId="urn:microsoft.com/office/officeart/2005/8/layout/matrix1#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18EDB5-ABCA-4247-9BBA-B78EBF20F55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C8C16749-CB2A-4303-A458-C8B55E4669EA}">
      <dgm:prSet phldrT="[Text]"/>
      <dgm:spPr/>
      <dgm:t>
        <a:bodyPr/>
        <a:lstStyle/>
        <a:p>
          <a:r>
            <a:rPr lang="en-US" dirty="0" smtClean="0"/>
            <a:t>Natal, South Africa</a:t>
          </a:r>
          <a:endParaRPr lang="en-US" dirty="0"/>
        </a:p>
      </dgm:t>
    </dgm:pt>
    <dgm:pt modelId="{2DBD29DF-9755-43DA-80ED-C2E56F5FC1CF}" type="parTrans" cxnId="{68C54BF8-F5B4-422D-842A-2DD354DC3D51}">
      <dgm:prSet/>
      <dgm:spPr/>
      <dgm:t>
        <a:bodyPr/>
        <a:lstStyle/>
        <a:p>
          <a:endParaRPr lang="en-US"/>
        </a:p>
      </dgm:t>
    </dgm:pt>
    <dgm:pt modelId="{F35C4A81-AE27-476A-AC25-B821A0596621}" type="sibTrans" cxnId="{68C54BF8-F5B4-422D-842A-2DD354DC3D51}">
      <dgm:prSet/>
      <dgm:spPr/>
      <dgm:t>
        <a:bodyPr/>
        <a:lstStyle/>
        <a:p>
          <a:endParaRPr lang="en-US"/>
        </a:p>
      </dgm:t>
    </dgm:pt>
    <dgm:pt modelId="{84C4203D-5FF8-4BBE-839F-AB23E197B0AF}">
      <dgm:prSet phldrT="[Text]"/>
      <dgm:spPr/>
      <dgm:t>
        <a:bodyPr/>
        <a:lstStyle/>
        <a:p>
          <a:r>
            <a:rPr lang="en-US" dirty="0" smtClean="0"/>
            <a:t>Total Attacks: 91</a:t>
          </a:r>
          <a:endParaRPr lang="en-US" dirty="0"/>
        </a:p>
      </dgm:t>
    </dgm:pt>
    <dgm:pt modelId="{CA8B4E2D-1978-48DA-8434-56D070539872}" type="parTrans" cxnId="{556F1C65-4BF6-43B2-BFFD-1A84EDF259B4}">
      <dgm:prSet/>
      <dgm:spPr/>
      <dgm:t>
        <a:bodyPr/>
        <a:lstStyle/>
        <a:p>
          <a:endParaRPr lang="en-US"/>
        </a:p>
      </dgm:t>
    </dgm:pt>
    <dgm:pt modelId="{65F01155-090A-443B-B6E6-B8F8ADB46551}" type="sibTrans" cxnId="{556F1C65-4BF6-43B2-BFFD-1A84EDF259B4}">
      <dgm:prSet/>
      <dgm:spPr/>
      <dgm:t>
        <a:bodyPr/>
        <a:lstStyle/>
        <a:p>
          <a:endParaRPr lang="en-US"/>
        </a:p>
      </dgm:t>
    </dgm:pt>
    <dgm:pt modelId="{E7FCA1FB-5267-45B1-B646-5AB0476F9BD9}">
      <dgm:prSet phldrT="[Text]"/>
      <dgm:spPr/>
      <dgm:t>
        <a:bodyPr/>
        <a:lstStyle/>
        <a:p>
          <a:r>
            <a:rPr lang="en-US" dirty="0" smtClean="0"/>
            <a:t>Total Fatalities: 27</a:t>
          </a:r>
          <a:endParaRPr lang="en-US" dirty="0"/>
        </a:p>
      </dgm:t>
    </dgm:pt>
    <dgm:pt modelId="{9F7D5F17-7286-41D4-AEFB-568BC30E89CC}" type="parTrans" cxnId="{A7BFFC49-0B21-4D6F-9C99-E6B831260236}">
      <dgm:prSet/>
      <dgm:spPr/>
      <dgm:t>
        <a:bodyPr/>
        <a:lstStyle/>
        <a:p>
          <a:endParaRPr lang="en-US"/>
        </a:p>
      </dgm:t>
    </dgm:pt>
    <dgm:pt modelId="{4D669A8C-0363-44C3-8D00-F2F64DDFB8D9}" type="sibTrans" cxnId="{A7BFFC49-0B21-4D6F-9C99-E6B831260236}">
      <dgm:prSet/>
      <dgm:spPr/>
      <dgm:t>
        <a:bodyPr/>
        <a:lstStyle/>
        <a:p>
          <a:endParaRPr lang="en-US"/>
        </a:p>
      </dgm:t>
    </dgm:pt>
    <dgm:pt modelId="{370639BD-CE83-4293-8D63-4AC617D60599}">
      <dgm:prSet phldrT="[Text]"/>
      <dgm:spPr/>
      <dgm:t>
        <a:bodyPr/>
        <a:lstStyle/>
        <a:p>
          <a:r>
            <a:rPr lang="en-US" dirty="0" smtClean="0"/>
            <a:t>Queensland, </a:t>
          </a:r>
          <a:r>
            <a:rPr lang="en-US" dirty="0" err="1" smtClean="0"/>
            <a:t>Austrailia</a:t>
          </a:r>
          <a:endParaRPr lang="en-US" dirty="0"/>
        </a:p>
      </dgm:t>
    </dgm:pt>
    <dgm:pt modelId="{F3D40677-E40B-42CB-8F2F-9BDA5427CF99}" type="parTrans" cxnId="{0A9EF125-5886-436D-B47B-9892D4998734}">
      <dgm:prSet/>
      <dgm:spPr/>
      <dgm:t>
        <a:bodyPr/>
        <a:lstStyle/>
        <a:p>
          <a:endParaRPr lang="en-US"/>
        </a:p>
      </dgm:t>
    </dgm:pt>
    <dgm:pt modelId="{958E99BA-FAD3-4EAF-BFCE-02BC53C5953B}" type="sibTrans" cxnId="{0A9EF125-5886-436D-B47B-9892D4998734}">
      <dgm:prSet/>
      <dgm:spPr/>
      <dgm:t>
        <a:bodyPr/>
        <a:lstStyle/>
        <a:p>
          <a:endParaRPr lang="en-US"/>
        </a:p>
      </dgm:t>
    </dgm:pt>
    <dgm:pt modelId="{F0539D9A-CA68-4985-9FA6-D88A77ED0FF6}">
      <dgm:prSet phldrT="[Text]"/>
      <dgm:spPr/>
      <dgm:t>
        <a:bodyPr/>
        <a:lstStyle/>
        <a:p>
          <a:r>
            <a:rPr lang="en-US" dirty="0" smtClean="0"/>
            <a:t>Total Attacks: 103</a:t>
          </a:r>
          <a:endParaRPr lang="en-US" dirty="0"/>
        </a:p>
      </dgm:t>
    </dgm:pt>
    <dgm:pt modelId="{DE337563-A2A2-46AF-B2B6-0C9C3A1DB324}" type="parTrans" cxnId="{FD2F8553-6B9D-4F65-9256-006B90A9B8DD}">
      <dgm:prSet/>
      <dgm:spPr/>
      <dgm:t>
        <a:bodyPr/>
        <a:lstStyle/>
        <a:p>
          <a:endParaRPr lang="en-US"/>
        </a:p>
      </dgm:t>
    </dgm:pt>
    <dgm:pt modelId="{7FAB226B-F414-4ED5-BA72-4C2B6031EC0A}" type="sibTrans" cxnId="{FD2F8553-6B9D-4F65-9256-006B90A9B8DD}">
      <dgm:prSet/>
      <dgm:spPr/>
      <dgm:t>
        <a:bodyPr/>
        <a:lstStyle/>
        <a:p>
          <a:endParaRPr lang="en-US"/>
        </a:p>
      </dgm:t>
    </dgm:pt>
    <dgm:pt modelId="{008CA502-32C3-4481-BD36-C5128F5BD3E0}">
      <dgm:prSet phldrT="[Text]"/>
      <dgm:spPr/>
      <dgm:t>
        <a:bodyPr/>
        <a:lstStyle/>
        <a:p>
          <a:r>
            <a:rPr lang="en-US" dirty="0" smtClean="0"/>
            <a:t>Total Fatalities: 38</a:t>
          </a:r>
          <a:endParaRPr lang="en-US" dirty="0"/>
        </a:p>
      </dgm:t>
    </dgm:pt>
    <dgm:pt modelId="{3E257E08-6FCC-4566-8E94-F4873923D4C9}" type="parTrans" cxnId="{61615792-1FEB-4302-A141-3EAF0656353C}">
      <dgm:prSet/>
      <dgm:spPr/>
      <dgm:t>
        <a:bodyPr/>
        <a:lstStyle/>
        <a:p>
          <a:endParaRPr lang="en-US"/>
        </a:p>
      </dgm:t>
    </dgm:pt>
    <dgm:pt modelId="{79024896-491A-4BB4-8EC2-41B55C852412}" type="sibTrans" cxnId="{61615792-1FEB-4302-A141-3EAF0656353C}">
      <dgm:prSet/>
      <dgm:spPr/>
      <dgm:t>
        <a:bodyPr/>
        <a:lstStyle/>
        <a:p>
          <a:endParaRPr lang="en-US"/>
        </a:p>
      </dgm:t>
    </dgm:pt>
    <dgm:pt modelId="{C3EAC501-A070-4077-BACD-0D4B90B20196}">
      <dgm:prSet phldrT="[Text]"/>
      <dgm:spPr/>
      <dgm:t>
        <a:bodyPr/>
        <a:lstStyle/>
        <a:p>
          <a:r>
            <a:rPr lang="en-US" dirty="0" smtClean="0"/>
            <a:t>Hawaii</a:t>
          </a:r>
          <a:endParaRPr lang="en-US" dirty="0"/>
        </a:p>
      </dgm:t>
    </dgm:pt>
    <dgm:pt modelId="{DE06B7DF-2FB1-4EE4-9D03-61A59712883D}" type="parTrans" cxnId="{33F3927A-2F7E-4762-A16B-8DD4B3F20AAD}">
      <dgm:prSet/>
      <dgm:spPr/>
      <dgm:t>
        <a:bodyPr/>
        <a:lstStyle/>
        <a:p>
          <a:endParaRPr lang="en-US"/>
        </a:p>
      </dgm:t>
    </dgm:pt>
    <dgm:pt modelId="{440C11B1-84E0-4845-A6CE-91A12D5D0043}" type="sibTrans" cxnId="{33F3927A-2F7E-4762-A16B-8DD4B3F20AAD}">
      <dgm:prSet/>
      <dgm:spPr/>
      <dgm:t>
        <a:bodyPr/>
        <a:lstStyle/>
        <a:p>
          <a:endParaRPr lang="en-US"/>
        </a:p>
      </dgm:t>
    </dgm:pt>
    <dgm:pt modelId="{C17EF34D-0131-492E-BD37-D576C2A63F69}">
      <dgm:prSet phldrT="[Text]"/>
      <dgm:spPr/>
      <dgm:t>
        <a:bodyPr/>
        <a:lstStyle/>
        <a:p>
          <a:r>
            <a:rPr lang="en-US" smtClean="0"/>
            <a:t>Total Attacks: 91</a:t>
          </a:r>
          <a:endParaRPr lang="en-US" dirty="0"/>
        </a:p>
      </dgm:t>
    </dgm:pt>
    <dgm:pt modelId="{31AEB68F-574B-4270-B6C3-6B548F855850}" type="parTrans" cxnId="{5A171296-796A-4DD1-9854-6332F9F27491}">
      <dgm:prSet/>
      <dgm:spPr/>
      <dgm:t>
        <a:bodyPr/>
        <a:lstStyle/>
        <a:p>
          <a:endParaRPr lang="en-US"/>
        </a:p>
      </dgm:t>
    </dgm:pt>
    <dgm:pt modelId="{51BE039F-68F3-4EBC-9F70-76D7BC8A2066}" type="sibTrans" cxnId="{5A171296-796A-4DD1-9854-6332F9F27491}">
      <dgm:prSet/>
      <dgm:spPr/>
      <dgm:t>
        <a:bodyPr/>
        <a:lstStyle/>
        <a:p>
          <a:endParaRPr lang="en-US"/>
        </a:p>
      </dgm:t>
    </dgm:pt>
    <dgm:pt modelId="{F6AE228C-56C5-420C-9872-F91F0A4E91D7}">
      <dgm:prSet phldrT="[Text]"/>
      <dgm:spPr/>
      <dgm:t>
        <a:bodyPr/>
        <a:lstStyle/>
        <a:p>
          <a:r>
            <a:rPr lang="en-US" dirty="0" smtClean="0"/>
            <a:t>Total Fatalities: 83</a:t>
          </a:r>
          <a:endParaRPr lang="en-US" dirty="0"/>
        </a:p>
      </dgm:t>
    </dgm:pt>
    <dgm:pt modelId="{AD0CA54E-D089-432F-BE2C-FDAABAE68117}" type="parTrans" cxnId="{AB4930A8-7525-4853-876D-0ABDFC581801}">
      <dgm:prSet/>
      <dgm:spPr/>
      <dgm:t>
        <a:bodyPr/>
        <a:lstStyle/>
        <a:p>
          <a:endParaRPr lang="en-US"/>
        </a:p>
      </dgm:t>
    </dgm:pt>
    <dgm:pt modelId="{2C3DD94C-5035-4200-9B9E-6A069BCB7675}" type="sibTrans" cxnId="{AB4930A8-7525-4853-876D-0ABDFC581801}">
      <dgm:prSet/>
      <dgm:spPr/>
      <dgm:t>
        <a:bodyPr/>
        <a:lstStyle/>
        <a:p>
          <a:endParaRPr lang="en-US"/>
        </a:p>
      </dgm:t>
    </dgm:pt>
    <dgm:pt modelId="{FF3C71DA-AF7A-4B45-928D-C9C4A767D451}" type="pres">
      <dgm:prSet presAssocID="{2718EDB5-ABCA-4247-9BBA-B78EBF20F55C}" presName="linearFlow" presStyleCnt="0">
        <dgm:presLayoutVars>
          <dgm:dir/>
          <dgm:animLvl val="lvl"/>
          <dgm:resizeHandles val="exact"/>
        </dgm:presLayoutVars>
      </dgm:prSet>
      <dgm:spPr/>
      <dgm:t>
        <a:bodyPr/>
        <a:lstStyle/>
        <a:p>
          <a:endParaRPr lang="en-US"/>
        </a:p>
      </dgm:t>
    </dgm:pt>
    <dgm:pt modelId="{F075AA68-E116-46DE-8F9C-070751242858}" type="pres">
      <dgm:prSet presAssocID="{C8C16749-CB2A-4303-A458-C8B55E4669EA}" presName="composite" presStyleCnt="0"/>
      <dgm:spPr/>
    </dgm:pt>
    <dgm:pt modelId="{D43C7493-F8E5-4C90-B23E-C1F6E0A36286}" type="pres">
      <dgm:prSet presAssocID="{C8C16749-CB2A-4303-A458-C8B55E4669EA}" presName="parentText" presStyleLbl="alignNode1" presStyleIdx="0" presStyleCnt="3">
        <dgm:presLayoutVars>
          <dgm:chMax val="1"/>
          <dgm:bulletEnabled val="1"/>
        </dgm:presLayoutVars>
      </dgm:prSet>
      <dgm:spPr/>
      <dgm:t>
        <a:bodyPr/>
        <a:lstStyle/>
        <a:p>
          <a:endParaRPr lang="en-US"/>
        </a:p>
      </dgm:t>
    </dgm:pt>
    <dgm:pt modelId="{DFC1E032-0542-42F8-8474-5D41B5F3583E}" type="pres">
      <dgm:prSet presAssocID="{C8C16749-CB2A-4303-A458-C8B55E4669EA}" presName="descendantText" presStyleLbl="alignAcc1" presStyleIdx="0" presStyleCnt="3">
        <dgm:presLayoutVars>
          <dgm:bulletEnabled val="1"/>
        </dgm:presLayoutVars>
      </dgm:prSet>
      <dgm:spPr/>
      <dgm:t>
        <a:bodyPr/>
        <a:lstStyle/>
        <a:p>
          <a:endParaRPr lang="en-US"/>
        </a:p>
      </dgm:t>
    </dgm:pt>
    <dgm:pt modelId="{1BB6B17B-7639-4AFD-B821-A53A52DA81DD}" type="pres">
      <dgm:prSet presAssocID="{F35C4A81-AE27-476A-AC25-B821A0596621}" presName="sp" presStyleCnt="0"/>
      <dgm:spPr/>
    </dgm:pt>
    <dgm:pt modelId="{94152D74-6C8F-47DF-AC88-269DDD2897B2}" type="pres">
      <dgm:prSet presAssocID="{370639BD-CE83-4293-8D63-4AC617D60599}" presName="composite" presStyleCnt="0"/>
      <dgm:spPr/>
    </dgm:pt>
    <dgm:pt modelId="{F4C98264-ADB3-4F41-98F4-E81504660380}" type="pres">
      <dgm:prSet presAssocID="{370639BD-CE83-4293-8D63-4AC617D60599}" presName="parentText" presStyleLbl="alignNode1" presStyleIdx="1" presStyleCnt="3">
        <dgm:presLayoutVars>
          <dgm:chMax val="1"/>
          <dgm:bulletEnabled val="1"/>
        </dgm:presLayoutVars>
      </dgm:prSet>
      <dgm:spPr/>
      <dgm:t>
        <a:bodyPr/>
        <a:lstStyle/>
        <a:p>
          <a:endParaRPr lang="en-US"/>
        </a:p>
      </dgm:t>
    </dgm:pt>
    <dgm:pt modelId="{2D39E6E7-0218-4130-B419-CA4A48AFCF13}" type="pres">
      <dgm:prSet presAssocID="{370639BD-CE83-4293-8D63-4AC617D60599}" presName="descendantText" presStyleLbl="alignAcc1" presStyleIdx="1" presStyleCnt="3">
        <dgm:presLayoutVars>
          <dgm:bulletEnabled val="1"/>
        </dgm:presLayoutVars>
      </dgm:prSet>
      <dgm:spPr/>
      <dgm:t>
        <a:bodyPr/>
        <a:lstStyle/>
        <a:p>
          <a:endParaRPr lang="en-US"/>
        </a:p>
      </dgm:t>
    </dgm:pt>
    <dgm:pt modelId="{88D6888A-9F4B-4DD1-BC4D-D60086ED57B8}" type="pres">
      <dgm:prSet presAssocID="{958E99BA-FAD3-4EAF-BFCE-02BC53C5953B}" presName="sp" presStyleCnt="0"/>
      <dgm:spPr/>
    </dgm:pt>
    <dgm:pt modelId="{74E050CD-DE48-454D-9EEE-97ABCC665C84}" type="pres">
      <dgm:prSet presAssocID="{C3EAC501-A070-4077-BACD-0D4B90B20196}" presName="composite" presStyleCnt="0"/>
      <dgm:spPr/>
    </dgm:pt>
    <dgm:pt modelId="{A49A0463-2077-444A-8ADE-890A9E3FF7A8}" type="pres">
      <dgm:prSet presAssocID="{C3EAC501-A070-4077-BACD-0D4B90B20196}" presName="parentText" presStyleLbl="alignNode1" presStyleIdx="2" presStyleCnt="3">
        <dgm:presLayoutVars>
          <dgm:chMax val="1"/>
          <dgm:bulletEnabled val="1"/>
        </dgm:presLayoutVars>
      </dgm:prSet>
      <dgm:spPr/>
      <dgm:t>
        <a:bodyPr/>
        <a:lstStyle/>
        <a:p>
          <a:endParaRPr lang="en-US"/>
        </a:p>
      </dgm:t>
    </dgm:pt>
    <dgm:pt modelId="{1B11378E-7EBC-4D0F-9354-BDB6F4F6B089}" type="pres">
      <dgm:prSet presAssocID="{C3EAC501-A070-4077-BACD-0D4B90B20196}" presName="descendantText" presStyleLbl="alignAcc1" presStyleIdx="2" presStyleCnt="3">
        <dgm:presLayoutVars>
          <dgm:bulletEnabled val="1"/>
        </dgm:presLayoutVars>
      </dgm:prSet>
      <dgm:spPr/>
      <dgm:t>
        <a:bodyPr/>
        <a:lstStyle/>
        <a:p>
          <a:endParaRPr lang="en-US"/>
        </a:p>
      </dgm:t>
    </dgm:pt>
  </dgm:ptLst>
  <dgm:cxnLst>
    <dgm:cxn modelId="{3F1DA098-DCC6-4620-B2B9-B4770FDCA27A}" type="presOf" srcId="{C17EF34D-0131-492E-BD37-D576C2A63F69}" destId="{1B11378E-7EBC-4D0F-9354-BDB6F4F6B089}" srcOrd="0" destOrd="0" presId="urn:microsoft.com/office/officeart/2005/8/layout/chevron2"/>
    <dgm:cxn modelId="{3AB74894-C338-4E32-B1D6-C0A0875AE62B}" type="presOf" srcId="{84C4203D-5FF8-4BBE-839F-AB23E197B0AF}" destId="{DFC1E032-0542-42F8-8474-5D41B5F3583E}" srcOrd="0" destOrd="0" presId="urn:microsoft.com/office/officeart/2005/8/layout/chevron2"/>
    <dgm:cxn modelId="{33F3927A-2F7E-4762-A16B-8DD4B3F20AAD}" srcId="{2718EDB5-ABCA-4247-9BBA-B78EBF20F55C}" destId="{C3EAC501-A070-4077-BACD-0D4B90B20196}" srcOrd="2" destOrd="0" parTransId="{DE06B7DF-2FB1-4EE4-9D03-61A59712883D}" sibTransId="{440C11B1-84E0-4845-A6CE-91A12D5D0043}"/>
    <dgm:cxn modelId="{556F1C65-4BF6-43B2-BFFD-1A84EDF259B4}" srcId="{C8C16749-CB2A-4303-A458-C8B55E4669EA}" destId="{84C4203D-5FF8-4BBE-839F-AB23E197B0AF}" srcOrd="0" destOrd="0" parTransId="{CA8B4E2D-1978-48DA-8434-56D070539872}" sibTransId="{65F01155-090A-443B-B6E6-B8F8ADB46551}"/>
    <dgm:cxn modelId="{61615792-1FEB-4302-A141-3EAF0656353C}" srcId="{370639BD-CE83-4293-8D63-4AC617D60599}" destId="{008CA502-32C3-4481-BD36-C5128F5BD3E0}" srcOrd="1" destOrd="0" parTransId="{3E257E08-6FCC-4566-8E94-F4873923D4C9}" sibTransId="{79024896-491A-4BB4-8EC2-41B55C852412}"/>
    <dgm:cxn modelId="{5A171296-796A-4DD1-9854-6332F9F27491}" srcId="{C3EAC501-A070-4077-BACD-0D4B90B20196}" destId="{C17EF34D-0131-492E-BD37-D576C2A63F69}" srcOrd="0" destOrd="0" parTransId="{31AEB68F-574B-4270-B6C3-6B548F855850}" sibTransId="{51BE039F-68F3-4EBC-9F70-76D7BC8A2066}"/>
    <dgm:cxn modelId="{A7BFFC49-0B21-4D6F-9C99-E6B831260236}" srcId="{C8C16749-CB2A-4303-A458-C8B55E4669EA}" destId="{E7FCA1FB-5267-45B1-B646-5AB0476F9BD9}" srcOrd="1" destOrd="0" parTransId="{9F7D5F17-7286-41D4-AEFB-568BC30E89CC}" sibTransId="{4D669A8C-0363-44C3-8D00-F2F64DDFB8D9}"/>
    <dgm:cxn modelId="{B76D3E79-A268-4145-8FF2-559598AA6FDD}" type="presOf" srcId="{F6AE228C-56C5-420C-9872-F91F0A4E91D7}" destId="{1B11378E-7EBC-4D0F-9354-BDB6F4F6B089}" srcOrd="0" destOrd="1" presId="urn:microsoft.com/office/officeart/2005/8/layout/chevron2"/>
    <dgm:cxn modelId="{68C54BF8-F5B4-422D-842A-2DD354DC3D51}" srcId="{2718EDB5-ABCA-4247-9BBA-B78EBF20F55C}" destId="{C8C16749-CB2A-4303-A458-C8B55E4669EA}" srcOrd="0" destOrd="0" parTransId="{2DBD29DF-9755-43DA-80ED-C2E56F5FC1CF}" sibTransId="{F35C4A81-AE27-476A-AC25-B821A0596621}"/>
    <dgm:cxn modelId="{3553DBF5-7806-4953-93F6-E5A3482344FE}" type="presOf" srcId="{C8C16749-CB2A-4303-A458-C8B55E4669EA}" destId="{D43C7493-F8E5-4C90-B23E-C1F6E0A36286}" srcOrd="0" destOrd="0" presId="urn:microsoft.com/office/officeart/2005/8/layout/chevron2"/>
    <dgm:cxn modelId="{AB4930A8-7525-4853-876D-0ABDFC581801}" srcId="{C3EAC501-A070-4077-BACD-0D4B90B20196}" destId="{F6AE228C-56C5-420C-9872-F91F0A4E91D7}" srcOrd="1" destOrd="0" parTransId="{AD0CA54E-D089-432F-BE2C-FDAABAE68117}" sibTransId="{2C3DD94C-5035-4200-9B9E-6A069BCB7675}"/>
    <dgm:cxn modelId="{1770174C-FDC5-4C23-A2E8-E7C701ACE093}" type="presOf" srcId="{C3EAC501-A070-4077-BACD-0D4B90B20196}" destId="{A49A0463-2077-444A-8ADE-890A9E3FF7A8}" srcOrd="0" destOrd="0" presId="urn:microsoft.com/office/officeart/2005/8/layout/chevron2"/>
    <dgm:cxn modelId="{96D0EBBD-A6FC-429D-AD7E-EE39F7648167}" type="presOf" srcId="{2718EDB5-ABCA-4247-9BBA-B78EBF20F55C}" destId="{FF3C71DA-AF7A-4B45-928D-C9C4A767D451}" srcOrd="0" destOrd="0" presId="urn:microsoft.com/office/officeart/2005/8/layout/chevron2"/>
    <dgm:cxn modelId="{B229BD85-6CE1-4F99-8DD9-63EB86DDCF5E}" type="presOf" srcId="{370639BD-CE83-4293-8D63-4AC617D60599}" destId="{F4C98264-ADB3-4F41-98F4-E81504660380}" srcOrd="0" destOrd="0" presId="urn:microsoft.com/office/officeart/2005/8/layout/chevron2"/>
    <dgm:cxn modelId="{FD2F8553-6B9D-4F65-9256-006B90A9B8DD}" srcId="{370639BD-CE83-4293-8D63-4AC617D60599}" destId="{F0539D9A-CA68-4985-9FA6-D88A77ED0FF6}" srcOrd="0" destOrd="0" parTransId="{DE337563-A2A2-46AF-B2B6-0C9C3A1DB324}" sibTransId="{7FAB226B-F414-4ED5-BA72-4C2B6031EC0A}"/>
    <dgm:cxn modelId="{471E50B6-05CB-45FD-BE5D-E204007BD07B}" type="presOf" srcId="{E7FCA1FB-5267-45B1-B646-5AB0476F9BD9}" destId="{DFC1E032-0542-42F8-8474-5D41B5F3583E}" srcOrd="0" destOrd="1" presId="urn:microsoft.com/office/officeart/2005/8/layout/chevron2"/>
    <dgm:cxn modelId="{DF844863-C9CE-4EA0-AB57-B94DA37A1CD0}" type="presOf" srcId="{008CA502-32C3-4481-BD36-C5128F5BD3E0}" destId="{2D39E6E7-0218-4130-B419-CA4A48AFCF13}" srcOrd="0" destOrd="1" presId="urn:microsoft.com/office/officeart/2005/8/layout/chevron2"/>
    <dgm:cxn modelId="{0A9EF125-5886-436D-B47B-9892D4998734}" srcId="{2718EDB5-ABCA-4247-9BBA-B78EBF20F55C}" destId="{370639BD-CE83-4293-8D63-4AC617D60599}" srcOrd="1" destOrd="0" parTransId="{F3D40677-E40B-42CB-8F2F-9BDA5427CF99}" sibTransId="{958E99BA-FAD3-4EAF-BFCE-02BC53C5953B}"/>
    <dgm:cxn modelId="{8B0B89B7-1273-482F-A1DE-020CBD4439AF}" type="presOf" srcId="{F0539D9A-CA68-4985-9FA6-D88A77ED0FF6}" destId="{2D39E6E7-0218-4130-B419-CA4A48AFCF13}" srcOrd="0" destOrd="0" presId="urn:microsoft.com/office/officeart/2005/8/layout/chevron2"/>
    <dgm:cxn modelId="{98530043-26BE-41AF-AC31-949F63BCBA11}" type="presParOf" srcId="{FF3C71DA-AF7A-4B45-928D-C9C4A767D451}" destId="{F075AA68-E116-46DE-8F9C-070751242858}" srcOrd="0" destOrd="0" presId="urn:microsoft.com/office/officeart/2005/8/layout/chevron2"/>
    <dgm:cxn modelId="{2843FFD0-CCD5-426F-8579-AB401949A3AC}" type="presParOf" srcId="{F075AA68-E116-46DE-8F9C-070751242858}" destId="{D43C7493-F8E5-4C90-B23E-C1F6E0A36286}" srcOrd="0" destOrd="0" presId="urn:microsoft.com/office/officeart/2005/8/layout/chevron2"/>
    <dgm:cxn modelId="{BD513C21-11C9-4796-B470-A9AD21D503AA}" type="presParOf" srcId="{F075AA68-E116-46DE-8F9C-070751242858}" destId="{DFC1E032-0542-42F8-8474-5D41B5F3583E}" srcOrd="1" destOrd="0" presId="urn:microsoft.com/office/officeart/2005/8/layout/chevron2"/>
    <dgm:cxn modelId="{0798AD98-54BF-44AB-A22E-615C50B12389}" type="presParOf" srcId="{FF3C71DA-AF7A-4B45-928D-C9C4A767D451}" destId="{1BB6B17B-7639-4AFD-B821-A53A52DA81DD}" srcOrd="1" destOrd="0" presId="urn:microsoft.com/office/officeart/2005/8/layout/chevron2"/>
    <dgm:cxn modelId="{24D59AD4-7C30-4DCD-960E-361EB9823500}" type="presParOf" srcId="{FF3C71DA-AF7A-4B45-928D-C9C4A767D451}" destId="{94152D74-6C8F-47DF-AC88-269DDD2897B2}" srcOrd="2" destOrd="0" presId="urn:microsoft.com/office/officeart/2005/8/layout/chevron2"/>
    <dgm:cxn modelId="{E5E7E478-B8D1-4923-8A39-F1B726F5F5FE}" type="presParOf" srcId="{94152D74-6C8F-47DF-AC88-269DDD2897B2}" destId="{F4C98264-ADB3-4F41-98F4-E81504660380}" srcOrd="0" destOrd="0" presId="urn:microsoft.com/office/officeart/2005/8/layout/chevron2"/>
    <dgm:cxn modelId="{A7943F7D-8E64-41BA-84B1-37D206F6B710}" type="presParOf" srcId="{94152D74-6C8F-47DF-AC88-269DDD2897B2}" destId="{2D39E6E7-0218-4130-B419-CA4A48AFCF13}" srcOrd="1" destOrd="0" presId="urn:microsoft.com/office/officeart/2005/8/layout/chevron2"/>
    <dgm:cxn modelId="{14B2732D-654E-4224-8484-B1577CF59DFA}" type="presParOf" srcId="{FF3C71DA-AF7A-4B45-928D-C9C4A767D451}" destId="{88D6888A-9F4B-4DD1-BC4D-D60086ED57B8}" srcOrd="3" destOrd="0" presId="urn:microsoft.com/office/officeart/2005/8/layout/chevron2"/>
    <dgm:cxn modelId="{FA1F6FDA-1C35-4D1A-812F-1D83901F17AA}" type="presParOf" srcId="{FF3C71DA-AF7A-4B45-928D-C9C4A767D451}" destId="{74E050CD-DE48-454D-9EEE-97ABCC665C84}" srcOrd="4" destOrd="0" presId="urn:microsoft.com/office/officeart/2005/8/layout/chevron2"/>
    <dgm:cxn modelId="{6540C080-7887-4703-B594-CF3431E0606A}" type="presParOf" srcId="{74E050CD-DE48-454D-9EEE-97ABCC665C84}" destId="{A49A0463-2077-444A-8ADE-890A9E3FF7A8}" srcOrd="0" destOrd="0" presId="urn:microsoft.com/office/officeart/2005/8/layout/chevron2"/>
    <dgm:cxn modelId="{5622208C-4382-4DAB-90E3-FBCC0FC40E68}" type="presParOf" srcId="{74E050CD-DE48-454D-9EEE-97ABCC665C84}" destId="{1B11378E-7EBC-4D0F-9354-BDB6F4F6B089}"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5D35E0-9A5D-4EB8-8A48-4ED52D2D6EAC}" type="doc">
      <dgm:prSet loTypeId="urn:microsoft.com/office/officeart/2005/8/layout/radial6#1" loCatId="cycle" qsTypeId="urn:microsoft.com/office/officeart/2005/8/quickstyle/simple2#2" qsCatId="simple" csTypeId="urn:microsoft.com/office/officeart/2005/8/colors/accent1_2" csCatId="accent1" phldr="1"/>
      <dgm:spPr/>
      <dgm:t>
        <a:bodyPr/>
        <a:lstStyle>
          <a:extLst/>
        </a:lstStyle>
        <a:p>
          <a:endParaRPr lang="en-US"/>
        </a:p>
      </dgm:t>
    </dgm:pt>
    <dgm:pt modelId="{F9A846BA-06FB-46AF-80ED-5EA0073A08FA}">
      <dgm:prSet phldrT="[Text]"/>
      <dgm:spPr/>
      <dgm:t>
        <a:bodyPr/>
        <a:lstStyle>
          <a:extLst/>
        </a:lstStyle>
        <a:p>
          <a:r>
            <a:rPr lang="en-US" dirty="0" smtClean="0"/>
            <a:t>Business Process</a:t>
          </a:r>
          <a:endParaRPr lang="en-US" dirty="0"/>
        </a:p>
      </dgm:t>
    </dgm:pt>
    <dgm:pt modelId="{867140E2-327F-4343-AA77-39B40F758E20}" type="parTrans" cxnId="{E0A59ECF-A5D6-4165-81D6-37160CDE59E0}">
      <dgm:prSet/>
      <dgm:spPr/>
      <dgm:t>
        <a:bodyPr/>
        <a:lstStyle>
          <a:extLst/>
        </a:lstStyle>
        <a:p>
          <a:endParaRPr lang="en-US"/>
        </a:p>
      </dgm:t>
    </dgm:pt>
    <dgm:pt modelId="{D054D334-137E-4116-BF8C-3B5A64D95A38}" type="sibTrans" cxnId="{E0A59ECF-A5D6-4165-81D6-37160CDE59E0}">
      <dgm:prSet/>
      <dgm:spPr/>
      <dgm:t>
        <a:bodyPr/>
        <a:lstStyle>
          <a:extLst/>
        </a:lstStyle>
        <a:p>
          <a:endParaRPr lang="en-US"/>
        </a:p>
      </dgm:t>
    </dgm:pt>
    <dgm:pt modelId="{F158A836-9807-4BB5-96D7-55AAE48F5E54}">
      <dgm:prSet phldrT="[Text]"/>
      <dgm:spPr/>
      <dgm:t>
        <a:bodyPr/>
        <a:lstStyle>
          <a:extLst/>
        </a:lstStyle>
        <a:p>
          <a:r>
            <a:rPr lang="en-US" smtClean="0"/>
            <a:t>Operate</a:t>
          </a:r>
          <a:endParaRPr lang="en-US" dirty="0"/>
        </a:p>
      </dgm:t>
    </dgm:pt>
    <dgm:pt modelId="{558C0938-D0E9-4B08-AF25-06F808A3FD1D}" type="parTrans" cxnId="{5DEF2495-9985-44C6-8EDA-3F14AE904248}">
      <dgm:prSet/>
      <dgm:spPr/>
      <dgm:t>
        <a:bodyPr/>
        <a:lstStyle>
          <a:extLst/>
        </a:lstStyle>
        <a:p>
          <a:endParaRPr lang="en-US"/>
        </a:p>
      </dgm:t>
    </dgm:pt>
    <dgm:pt modelId="{641FD4FB-DEB5-4BAD-8DE6-FF7449A706FD}" type="sibTrans" cxnId="{5DEF2495-9985-44C6-8EDA-3F14AE904248}">
      <dgm:prSet/>
      <dgm:spPr/>
      <dgm:t>
        <a:bodyPr/>
        <a:lstStyle>
          <a:extLst/>
        </a:lstStyle>
        <a:p>
          <a:endParaRPr lang="en-US"/>
        </a:p>
      </dgm:t>
    </dgm:pt>
    <dgm:pt modelId="{1D5437B4-AE63-4725-B3BF-757CE9D3B51A}">
      <dgm:prSet phldrT="[Text]"/>
      <dgm:spPr/>
      <dgm:t>
        <a:bodyPr/>
        <a:lstStyle>
          <a:extLst/>
        </a:lstStyle>
        <a:p>
          <a:r>
            <a:rPr lang="en-US" smtClean="0"/>
            <a:t>Support</a:t>
          </a:r>
          <a:endParaRPr lang="en-US" dirty="0"/>
        </a:p>
      </dgm:t>
    </dgm:pt>
    <dgm:pt modelId="{EE3EA5B9-D085-48DC-A4C9-23E6FD27D486}" type="parTrans" cxnId="{1890C31B-6C5A-492A-B02D-6A7C8BDE111A}">
      <dgm:prSet/>
      <dgm:spPr/>
      <dgm:t>
        <a:bodyPr/>
        <a:lstStyle>
          <a:extLst/>
        </a:lstStyle>
        <a:p>
          <a:endParaRPr lang="en-US"/>
        </a:p>
      </dgm:t>
    </dgm:pt>
    <dgm:pt modelId="{77151872-762C-4E0C-84E2-38FC583BA821}" type="sibTrans" cxnId="{1890C31B-6C5A-492A-B02D-6A7C8BDE111A}">
      <dgm:prSet/>
      <dgm:spPr/>
      <dgm:t>
        <a:bodyPr/>
        <a:lstStyle>
          <a:extLst/>
        </a:lstStyle>
        <a:p>
          <a:endParaRPr lang="en-US"/>
        </a:p>
      </dgm:t>
    </dgm:pt>
    <dgm:pt modelId="{F4DD7773-E0F0-4CA0-AE12-39FE24E2D38B}">
      <dgm:prSet phldrT="[Text]"/>
      <dgm:spPr/>
      <dgm:t>
        <a:bodyPr/>
        <a:lstStyle>
          <a:extLst/>
        </a:lstStyle>
        <a:p>
          <a:r>
            <a:rPr lang="en-US" smtClean="0"/>
            <a:t>Optimize</a:t>
          </a:r>
          <a:endParaRPr lang="en-US" dirty="0"/>
        </a:p>
      </dgm:t>
    </dgm:pt>
    <dgm:pt modelId="{5EB1A185-9242-4C2E-BC90-611B22CE7796}" type="parTrans" cxnId="{71F9C174-A9A7-4C4B-82AD-F0A584F94B69}">
      <dgm:prSet/>
      <dgm:spPr/>
      <dgm:t>
        <a:bodyPr/>
        <a:lstStyle>
          <a:extLst/>
        </a:lstStyle>
        <a:p>
          <a:endParaRPr lang="en-US"/>
        </a:p>
      </dgm:t>
    </dgm:pt>
    <dgm:pt modelId="{BDF0DF6A-C77C-48ED-8BA1-44B4EE5AE580}" type="sibTrans" cxnId="{71F9C174-A9A7-4C4B-82AD-F0A584F94B69}">
      <dgm:prSet/>
      <dgm:spPr/>
      <dgm:t>
        <a:bodyPr/>
        <a:lstStyle>
          <a:extLst/>
        </a:lstStyle>
        <a:p>
          <a:endParaRPr lang="en-US"/>
        </a:p>
      </dgm:t>
    </dgm:pt>
    <dgm:pt modelId="{E7099059-3858-4031-AA26-70F1AE740B29}">
      <dgm:prSet phldrT="[Text]"/>
      <dgm:spPr/>
      <dgm:t>
        <a:bodyPr/>
        <a:lstStyle>
          <a:extLst/>
        </a:lstStyle>
        <a:p>
          <a:r>
            <a:rPr lang="en-US" smtClean="0"/>
            <a:t>Change</a:t>
          </a:r>
          <a:endParaRPr lang="en-US" dirty="0"/>
        </a:p>
      </dgm:t>
    </dgm:pt>
    <dgm:pt modelId="{2AD9F856-1FCF-4306-9F3B-5565B9795A99}" type="parTrans" cxnId="{C6BE03DB-B2D6-41F0-AD77-FF31B62F1DBE}">
      <dgm:prSet/>
      <dgm:spPr/>
      <dgm:t>
        <a:bodyPr/>
        <a:lstStyle>
          <a:extLst/>
        </a:lstStyle>
        <a:p>
          <a:endParaRPr lang="en-US"/>
        </a:p>
      </dgm:t>
    </dgm:pt>
    <dgm:pt modelId="{05C988DA-E2F2-414D-AFF5-AF61883FBE3F}" type="sibTrans" cxnId="{C6BE03DB-B2D6-41F0-AD77-FF31B62F1DBE}">
      <dgm:prSet/>
      <dgm:spPr/>
      <dgm:t>
        <a:bodyPr/>
        <a:lstStyle>
          <a:extLst/>
        </a:lstStyle>
        <a:p>
          <a:endParaRPr lang="en-US"/>
        </a:p>
      </dgm:t>
    </dgm:pt>
    <dgm:pt modelId="{3D4D4D43-95D2-4C91-B240-78430E6218B9}" type="pres">
      <dgm:prSet presAssocID="{105D35E0-9A5D-4EB8-8A48-4ED52D2D6EAC}" presName="Name0" presStyleCnt="0">
        <dgm:presLayoutVars>
          <dgm:chMax val="1"/>
          <dgm:dir/>
          <dgm:animLvl val="ctr"/>
          <dgm:resizeHandles val="exact"/>
        </dgm:presLayoutVars>
      </dgm:prSet>
      <dgm:spPr/>
      <dgm:t>
        <a:bodyPr/>
        <a:lstStyle>
          <a:extLst/>
        </a:lstStyle>
        <a:p>
          <a:endParaRPr lang="en-US"/>
        </a:p>
      </dgm:t>
    </dgm:pt>
    <dgm:pt modelId="{71A7CAA9-318E-4CBA-B98D-2203DED9FB9C}" type="pres">
      <dgm:prSet presAssocID="{F9A846BA-06FB-46AF-80ED-5EA0073A08FA}" presName="centerShape" presStyleLbl="node0" presStyleIdx="0" presStyleCnt="1"/>
      <dgm:spPr/>
      <dgm:t>
        <a:bodyPr/>
        <a:lstStyle>
          <a:extLst/>
        </a:lstStyle>
        <a:p>
          <a:endParaRPr lang="en-US"/>
        </a:p>
      </dgm:t>
    </dgm:pt>
    <dgm:pt modelId="{86A79D0C-7F5D-4218-89BF-C121023B74AE}" type="pres">
      <dgm:prSet presAssocID="{F158A836-9807-4BB5-96D7-55AAE48F5E54}" presName="node" presStyleLbl="node1" presStyleIdx="0" presStyleCnt="4">
        <dgm:presLayoutVars>
          <dgm:bulletEnabled val="1"/>
        </dgm:presLayoutVars>
      </dgm:prSet>
      <dgm:spPr/>
      <dgm:t>
        <a:bodyPr/>
        <a:lstStyle>
          <a:extLst/>
        </a:lstStyle>
        <a:p>
          <a:endParaRPr lang="en-US"/>
        </a:p>
      </dgm:t>
    </dgm:pt>
    <dgm:pt modelId="{5C76BEFB-CE8E-4F7E-8C47-F622A6CFDEBF}" type="pres">
      <dgm:prSet presAssocID="{F158A836-9807-4BB5-96D7-55AAE48F5E54}" presName="dummy" presStyleCnt="0"/>
      <dgm:spPr/>
      <dgm:t>
        <a:bodyPr/>
        <a:lstStyle>
          <a:extLst/>
        </a:lstStyle>
        <a:p>
          <a:endParaRPr lang="en-US"/>
        </a:p>
      </dgm:t>
    </dgm:pt>
    <dgm:pt modelId="{7E8FCA14-6E35-4D86-8774-9DEBE17A0AD0}" type="pres">
      <dgm:prSet presAssocID="{641FD4FB-DEB5-4BAD-8DE6-FF7449A706FD}" presName="sibTrans" presStyleLbl="sibTrans2D1" presStyleIdx="0" presStyleCnt="4"/>
      <dgm:spPr/>
      <dgm:t>
        <a:bodyPr/>
        <a:lstStyle>
          <a:extLst/>
        </a:lstStyle>
        <a:p>
          <a:endParaRPr lang="en-US"/>
        </a:p>
      </dgm:t>
    </dgm:pt>
    <dgm:pt modelId="{D8152D92-BBFE-427B-BBE4-CDB00C1C8220}" type="pres">
      <dgm:prSet presAssocID="{1D5437B4-AE63-4725-B3BF-757CE9D3B51A}" presName="node" presStyleLbl="node1" presStyleIdx="1" presStyleCnt="4">
        <dgm:presLayoutVars>
          <dgm:bulletEnabled val="1"/>
        </dgm:presLayoutVars>
      </dgm:prSet>
      <dgm:spPr/>
      <dgm:t>
        <a:bodyPr/>
        <a:lstStyle>
          <a:extLst/>
        </a:lstStyle>
        <a:p>
          <a:endParaRPr lang="en-US"/>
        </a:p>
      </dgm:t>
    </dgm:pt>
    <dgm:pt modelId="{AC9C7443-8962-4A19-AB09-8A666B45BAE2}" type="pres">
      <dgm:prSet presAssocID="{1D5437B4-AE63-4725-B3BF-757CE9D3B51A}" presName="dummy" presStyleCnt="0"/>
      <dgm:spPr/>
      <dgm:t>
        <a:bodyPr/>
        <a:lstStyle>
          <a:extLst/>
        </a:lstStyle>
        <a:p>
          <a:endParaRPr lang="en-US"/>
        </a:p>
      </dgm:t>
    </dgm:pt>
    <dgm:pt modelId="{C2A2C01E-986B-4BE3-994F-EB2FBE9759A5}" type="pres">
      <dgm:prSet presAssocID="{77151872-762C-4E0C-84E2-38FC583BA821}" presName="sibTrans" presStyleLbl="sibTrans2D1" presStyleIdx="1" presStyleCnt="4"/>
      <dgm:spPr/>
      <dgm:t>
        <a:bodyPr/>
        <a:lstStyle>
          <a:extLst/>
        </a:lstStyle>
        <a:p>
          <a:endParaRPr lang="en-US"/>
        </a:p>
      </dgm:t>
    </dgm:pt>
    <dgm:pt modelId="{6996B73F-0E51-4C9A-A0AE-6248F2123DF8}" type="pres">
      <dgm:prSet presAssocID="{F4DD7773-E0F0-4CA0-AE12-39FE24E2D38B}" presName="node" presStyleLbl="node1" presStyleIdx="2" presStyleCnt="4">
        <dgm:presLayoutVars>
          <dgm:bulletEnabled val="1"/>
        </dgm:presLayoutVars>
      </dgm:prSet>
      <dgm:spPr/>
      <dgm:t>
        <a:bodyPr/>
        <a:lstStyle>
          <a:extLst/>
        </a:lstStyle>
        <a:p>
          <a:endParaRPr lang="en-US"/>
        </a:p>
      </dgm:t>
    </dgm:pt>
    <dgm:pt modelId="{67D23CC5-1A27-4FA3-BCC5-634AEC7B868B}" type="pres">
      <dgm:prSet presAssocID="{F4DD7773-E0F0-4CA0-AE12-39FE24E2D38B}" presName="dummy" presStyleCnt="0"/>
      <dgm:spPr/>
      <dgm:t>
        <a:bodyPr/>
        <a:lstStyle>
          <a:extLst/>
        </a:lstStyle>
        <a:p>
          <a:endParaRPr lang="en-US"/>
        </a:p>
      </dgm:t>
    </dgm:pt>
    <dgm:pt modelId="{FCA927B1-9AE4-4F40-8207-CA74D0D24071}" type="pres">
      <dgm:prSet presAssocID="{BDF0DF6A-C77C-48ED-8BA1-44B4EE5AE580}" presName="sibTrans" presStyleLbl="sibTrans2D1" presStyleIdx="2" presStyleCnt="4"/>
      <dgm:spPr/>
      <dgm:t>
        <a:bodyPr/>
        <a:lstStyle>
          <a:extLst/>
        </a:lstStyle>
        <a:p>
          <a:endParaRPr lang="en-US"/>
        </a:p>
      </dgm:t>
    </dgm:pt>
    <dgm:pt modelId="{FCCDFD5F-7039-438F-B4A9-7649B01ACAF8}" type="pres">
      <dgm:prSet presAssocID="{E7099059-3858-4031-AA26-70F1AE740B29}" presName="node" presStyleLbl="node1" presStyleIdx="3" presStyleCnt="4">
        <dgm:presLayoutVars>
          <dgm:bulletEnabled val="1"/>
        </dgm:presLayoutVars>
      </dgm:prSet>
      <dgm:spPr/>
      <dgm:t>
        <a:bodyPr/>
        <a:lstStyle>
          <a:extLst/>
        </a:lstStyle>
        <a:p>
          <a:endParaRPr lang="en-US"/>
        </a:p>
      </dgm:t>
    </dgm:pt>
    <dgm:pt modelId="{96B04D3E-CA34-4F0B-809E-9EAE2E97399A}" type="pres">
      <dgm:prSet presAssocID="{E7099059-3858-4031-AA26-70F1AE740B29}" presName="dummy" presStyleCnt="0"/>
      <dgm:spPr/>
      <dgm:t>
        <a:bodyPr/>
        <a:lstStyle>
          <a:extLst/>
        </a:lstStyle>
        <a:p>
          <a:endParaRPr lang="en-US"/>
        </a:p>
      </dgm:t>
    </dgm:pt>
    <dgm:pt modelId="{772C5452-3B19-4BA4-99E2-C91FFF1629B3}" type="pres">
      <dgm:prSet presAssocID="{05C988DA-E2F2-414D-AFF5-AF61883FBE3F}" presName="sibTrans" presStyleLbl="sibTrans2D1" presStyleIdx="3" presStyleCnt="4"/>
      <dgm:spPr/>
      <dgm:t>
        <a:bodyPr/>
        <a:lstStyle>
          <a:extLst/>
        </a:lstStyle>
        <a:p>
          <a:endParaRPr lang="en-US"/>
        </a:p>
      </dgm:t>
    </dgm:pt>
  </dgm:ptLst>
  <dgm:cxnLst>
    <dgm:cxn modelId="{CA1BF306-CE1A-49EB-BBD7-7D89974D88AF}" type="presOf" srcId="{F9A846BA-06FB-46AF-80ED-5EA0073A08FA}" destId="{71A7CAA9-318E-4CBA-B98D-2203DED9FB9C}" srcOrd="0" destOrd="0" presId="urn:microsoft.com/office/officeart/2005/8/layout/radial6#1"/>
    <dgm:cxn modelId="{03E70040-8793-4481-AA99-5A593E5DE8B8}" type="presOf" srcId="{F4DD7773-E0F0-4CA0-AE12-39FE24E2D38B}" destId="{6996B73F-0E51-4C9A-A0AE-6248F2123DF8}" srcOrd="0" destOrd="0" presId="urn:microsoft.com/office/officeart/2005/8/layout/radial6#1"/>
    <dgm:cxn modelId="{BE88EE10-E4CE-4B96-94B3-ABA6A3D2711E}" type="presOf" srcId="{105D35E0-9A5D-4EB8-8A48-4ED52D2D6EAC}" destId="{3D4D4D43-95D2-4C91-B240-78430E6218B9}" srcOrd="0" destOrd="0" presId="urn:microsoft.com/office/officeart/2005/8/layout/radial6#1"/>
    <dgm:cxn modelId="{1D279B7D-C519-48C8-A7DC-585827609D73}" type="presOf" srcId="{1D5437B4-AE63-4725-B3BF-757CE9D3B51A}" destId="{D8152D92-BBFE-427B-BBE4-CDB00C1C8220}" srcOrd="0" destOrd="0" presId="urn:microsoft.com/office/officeart/2005/8/layout/radial6#1"/>
    <dgm:cxn modelId="{71F9C174-A9A7-4C4B-82AD-F0A584F94B69}" srcId="{F9A846BA-06FB-46AF-80ED-5EA0073A08FA}" destId="{F4DD7773-E0F0-4CA0-AE12-39FE24E2D38B}" srcOrd="2" destOrd="0" parTransId="{5EB1A185-9242-4C2E-BC90-611B22CE7796}" sibTransId="{BDF0DF6A-C77C-48ED-8BA1-44B4EE5AE580}"/>
    <dgm:cxn modelId="{E0A59ECF-A5D6-4165-81D6-37160CDE59E0}" srcId="{105D35E0-9A5D-4EB8-8A48-4ED52D2D6EAC}" destId="{F9A846BA-06FB-46AF-80ED-5EA0073A08FA}" srcOrd="0" destOrd="0" parTransId="{867140E2-327F-4343-AA77-39B40F758E20}" sibTransId="{D054D334-137E-4116-BF8C-3B5A64D95A38}"/>
    <dgm:cxn modelId="{43BD8369-C2C2-4FB2-8BEA-2FFDCFF5E0EF}" type="presOf" srcId="{F158A836-9807-4BB5-96D7-55AAE48F5E54}" destId="{86A79D0C-7F5D-4218-89BF-C121023B74AE}" srcOrd="0" destOrd="0" presId="urn:microsoft.com/office/officeart/2005/8/layout/radial6#1"/>
    <dgm:cxn modelId="{5DEF2495-9985-44C6-8EDA-3F14AE904248}" srcId="{F9A846BA-06FB-46AF-80ED-5EA0073A08FA}" destId="{F158A836-9807-4BB5-96D7-55AAE48F5E54}" srcOrd="0" destOrd="0" parTransId="{558C0938-D0E9-4B08-AF25-06F808A3FD1D}" sibTransId="{641FD4FB-DEB5-4BAD-8DE6-FF7449A706FD}"/>
    <dgm:cxn modelId="{DEB53878-78E4-4DE9-88C6-ADD0BB8DC18F}" type="presOf" srcId="{05C988DA-E2F2-414D-AFF5-AF61883FBE3F}" destId="{772C5452-3B19-4BA4-99E2-C91FFF1629B3}" srcOrd="0" destOrd="0" presId="urn:microsoft.com/office/officeart/2005/8/layout/radial6#1"/>
    <dgm:cxn modelId="{3D9ECCED-44B9-449F-A492-D06F559DC12B}" type="presOf" srcId="{641FD4FB-DEB5-4BAD-8DE6-FF7449A706FD}" destId="{7E8FCA14-6E35-4D86-8774-9DEBE17A0AD0}" srcOrd="0" destOrd="0" presId="urn:microsoft.com/office/officeart/2005/8/layout/radial6#1"/>
    <dgm:cxn modelId="{C6BE03DB-B2D6-41F0-AD77-FF31B62F1DBE}" srcId="{F9A846BA-06FB-46AF-80ED-5EA0073A08FA}" destId="{E7099059-3858-4031-AA26-70F1AE740B29}" srcOrd="3" destOrd="0" parTransId="{2AD9F856-1FCF-4306-9F3B-5565B9795A99}" sibTransId="{05C988DA-E2F2-414D-AFF5-AF61883FBE3F}"/>
    <dgm:cxn modelId="{1890C31B-6C5A-492A-B02D-6A7C8BDE111A}" srcId="{F9A846BA-06FB-46AF-80ED-5EA0073A08FA}" destId="{1D5437B4-AE63-4725-B3BF-757CE9D3B51A}" srcOrd="1" destOrd="0" parTransId="{EE3EA5B9-D085-48DC-A4C9-23E6FD27D486}" sibTransId="{77151872-762C-4E0C-84E2-38FC583BA821}"/>
    <dgm:cxn modelId="{63F8742A-0039-43EF-AB86-3D2178852261}" type="presOf" srcId="{77151872-762C-4E0C-84E2-38FC583BA821}" destId="{C2A2C01E-986B-4BE3-994F-EB2FBE9759A5}" srcOrd="0" destOrd="0" presId="urn:microsoft.com/office/officeart/2005/8/layout/radial6#1"/>
    <dgm:cxn modelId="{64690233-ECD6-42A7-9629-927DA38F32F3}" type="presOf" srcId="{E7099059-3858-4031-AA26-70F1AE740B29}" destId="{FCCDFD5F-7039-438F-B4A9-7649B01ACAF8}" srcOrd="0" destOrd="0" presId="urn:microsoft.com/office/officeart/2005/8/layout/radial6#1"/>
    <dgm:cxn modelId="{A8436A01-8DDC-4A58-8AE3-C3E5C99FF48B}" type="presOf" srcId="{BDF0DF6A-C77C-48ED-8BA1-44B4EE5AE580}" destId="{FCA927B1-9AE4-4F40-8207-CA74D0D24071}" srcOrd="0" destOrd="0" presId="urn:microsoft.com/office/officeart/2005/8/layout/radial6#1"/>
    <dgm:cxn modelId="{9F5EDD15-5D80-4210-AAFD-47D7F85AC135}" type="presParOf" srcId="{3D4D4D43-95D2-4C91-B240-78430E6218B9}" destId="{71A7CAA9-318E-4CBA-B98D-2203DED9FB9C}" srcOrd="0" destOrd="0" presId="urn:microsoft.com/office/officeart/2005/8/layout/radial6#1"/>
    <dgm:cxn modelId="{290D8ED3-B15C-41F6-8B50-C5CB18D9E85B}" type="presParOf" srcId="{3D4D4D43-95D2-4C91-B240-78430E6218B9}" destId="{86A79D0C-7F5D-4218-89BF-C121023B74AE}" srcOrd="1" destOrd="0" presId="urn:microsoft.com/office/officeart/2005/8/layout/radial6#1"/>
    <dgm:cxn modelId="{B20E0B26-D84C-4A2B-B933-E5C9DE7E4E79}" type="presParOf" srcId="{3D4D4D43-95D2-4C91-B240-78430E6218B9}" destId="{5C76BEFB-CE8E-4F7E-8C47-F622A6CFDEBF}" srcOrd="2" destOrd="0" presId="urn:microsoft.com/office/officeart/2005/8/layout/radial6#1"/>
    <dgm:cxn modelId="{FB50C33C-AC8E-4A61-8B2D-CC5204870DA7}" type="presParOf" srcId="{3D4D4D43-95D2-4C91-B240-78430E6218B9}" destId="{7E8FCA14-6E35-4D86-8774-9DEBE17A0AD0}" srcOrd="3" destOrd="0" presId="urn:microsoft.com/office/officeart/2005/8/layout/radial6#1"/>
    <dgm:cxn modelId="{FDD24B1C-3DA7-44EC-937F-A1F0C7008279}" type="presParOf" srcId="{3D4D4D43-95D2-4C91-B240-78430E6218B9}" destId="{D8152D92-BBFE-427B-BBE4-CDB00C1C8220}" srcOrd="4" destOrd="0" presId="urn:microsoft.com/office/officeart/2005/8/layout/radial6#1"/>
    <dgm:cxn modelId="{ED29ACF5-94BC-4C63-AACB-706CB587D4EB}" type="presParOf" srcId="{3D4D4D43-95D2-4C91-B240-78430E6218B9}" destId="{AC9C7443-8962-4A19-AB09-8A666B45BAE2}" srcOrd="5" destOrd="0" presId="urn:microsoft.com/office/officeart/2005/8/layout/radial6#1"/>
    <dgm:cxn modelId="{AC48F25B-A648-4A69-8CEF-F29AFE2CFA2A}" type="presParOf" srcId="{3D4D4D43-95D2-4C91-B240-78430E6218B9}" destId="{C2A2C01E-986B-4BE3-994F-EB2FBE9759A5}" srcOrd="6" destOrd="0" presId="urn:microsoft.com/office/officeart/2005/8/layout/radial6#1"/>
    <dgm:cxn modelId="{384108EB-7221-47B8-81CE-6AA6CD1664D6}" type="presParOf" srcId="{3D4D4D43-95D2-4C91-B240-78430E6218B9}" destId="{6996B73F-0E51-4C9A-A0AE-6248F2123DF8}" srcOrd="7" destOrd="0" presId="urn:microsoft.com/office/officeart/2005/8/layout/radial6#1"/>
    <dgm:cxn modelId="{ABE93CDB-48DD-4070-96E4-7F924EFE4C84}" type="presParOf" srcId="{3D4D4D43-95D2-4C91-B240-78430E6218B9}" destId="{67D23CC5-1A27-4FA3-BCC5-634AEC7B868B}" srcOrd="8" destOrd="0" presId="urn:microsoft.com/office/officeart/2005/8/layout/radial6#1"/>
    <dgm:cxn modelId="{BB793B38-5C25-4A41-B39A-0C907D368A3B}" type="presParOf" srcId="{3D4D4D43-95D2-4C91-B240-78430E6218B9}" destId="{FCA927B1-9AE4-4F40-8207-CA74D0D24071}" srcOrd="9" destOrd="0" presId="urn:microsoft.com/office/officeart/2005/8/layout/radial6#1"/>
    <dgm:cxn modelId="{AA6ABCCD-8C50-4755-82FA-4741C1861C7A}" type="presParOf" srcId="{3D4D4D43-95D2-4C91-B240-78430E6218B9}" destId="{FCCDFD5F-7039-438F-B4A9-7649B01ACAF8}" srcOrd="10" destOrd="0" presId="urn:microsoft.com/office/officeart/2005/8/layout/radial6#1"/>
    <dgm:cxn modelId="{00FE5B19-B31A-4D24-915A-02BB96EC7FAC}" type="presParOf" srcId="{3D4D4D43-95D2-4C91-B240-78430E6218B9}" destId="{96B04D3E-CA34-4F0B-809E-9EAE2E97399A}" srcOrd="11" destOrd="0" presId="urn:microsoft.com/office/officeart/2005/8/layout/radial6#1"/>
    <dgm:cxn modelId="{13A9E2F9-63E4-46A2-8C1E-A0740C5BB527}" type="presParOf" srcId="{3D4D4D43-95D2-4C91-B240-78430E6218B9}" destId="{772C5452-3B19-4BA4-99E2-C91FFF1629B3}" srcOrd="12" destOrd="0" presId="urn:microsoft.com/office/officeart/2005/8/layout/radial6#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C1E6F0-B5E3-4E35-A817-D002BE4E99B3}">
      <dsp:nvSpPr>
        <dsp:cNvPr id="0" name=""/>
        <dsp:cNvSpPr/>
      </dsp:nvSpPr>
      <dsp:spPr>
        <a:xfrm>
          <a:off x="511" y="405072"/>
          <a:ext cx="1995227" cy="11971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Myth: Sharks intentionally seek out human prey</a:t>
          </a:r>
          <a:endParaRPr lang="en-US" sz="1900" kern="1200" dirty="0"/>
        </a:p>
      </dsp:txBody>
      <dsp:txXfrm>
        <a:off x="511" y="405072"/>
        <a:ext cx="1995227" cy="1197136"/>
      </dsp:txXfrm>
    </dsp:sp>
    <dsp:sp modelId="{B1D21AFC-F29C-42A0-B19F-40C10C585C28}">
      <dsp:nvSpPr>
        <dsp:cNvPr id="0" name=""/>
        <dsp:cNvSpPr/>
      </dsp:nvSpPr>
      <dsp:spPr>
        <a:xfrm>
          <a:off x="2195261" y="405072"/>
          <a:ext cx="1995227" cy="11971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Myth: Sharks go after surfboarders</a:t>
          </a:r>
          <a:endParaRPr lang="en-US" sz="1900" kern="1200" dirty="0"/>
        </a:p>
      </dsp:txBody>
      <dsp:txXfrm>
        <a:off x="2195261" y="405072"/>
        <a:ext cx="1995227" cy="1197136"/>
      </dsp:txXfrm>
    </dsp:sp>
    <dsp:sp modelId="{FA20FB56-DEF1-46DA-A482-AE9125004996}">
      <dsp:nvSpPr>
        <dsp:cNvPr id="0" name=""/>
        <dsp:cNvSpPr/>
      </dsp:nvSpPr>
      <dsp:spPr>
        <a:xfrm>
          <a:off x="511" y="1801731"/>
          <a:ext cx="1995227" cy="11971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Myth: Sharks do  not have enemies</a:t>
          </a:r>
          <a:endParaRPr lang="en-US" sz="1900" kern="1200" dirty="0"/>
        </a:p>
      </dsp:txBody>
      <dsp:txXfrm>
        <a:off x="511" y="1801731"/>
        <a:ext cx="1995227" cy="1197136"/>
      </dsp:txXfrm>
    </dsp:sp>
    <dsp:sp modelId="{D0FEE2AD-0E86-4884-B0ED-6B5824DACDAC}">
      <dsp:nvSpPr>
        <dsp:cNvPr id="0" name=""/>
        <dsp:cNvSpPr/>
      </dsp:nvSpPr>
      <dsp:spPr>
        <a:xfrm>
          <a:off x="2195261" y="1801731"/>
          <a:ext cx="1995227" cy="11971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Myth: Sharks only attack in deep cold water.</a:t>
          </a:r>
          <a:endParaRPr lang="en-US" sz="1900" kern="1200" dirty="0"/>
        </a:p>
      </dsp:txBody>
      <dsp:txXfrm>
        <a:off x="2195261" y="1801731"/>
        <a:ext cx="1995227" cy="1197136"/>
      </dsp:txXfrm>
    </dsp:sp>
    <dsp:sp modelId="{38F15E21-2840-43C9-BA31-F68F375B3BDB}">
      <dsp:nvSpPr>
        <dsp:cNvPr id="0" name=""/>
        <dsp:cNvSpPr/>
      </dsp:nvSpPr>
      <dsp:spPr>
        <a:xfrm>
          <a:off x="511" y="3198390"/>
          <a:ext cx="1995227" cy="11971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Myth: Sharks are mindless killing machines.</a:t>
          </a:r>
          <a:endParaRPr lang="en-US" sz="1900" kern="1200" dirty="0"/>
        </a:p>
      </dsp:txBody>
      <dsp:txXfrm>
        <a:off x="511" y="3198390"/>
        <a:ext cx="1995227" cy="1197136"/>
      </dsp:txXfrm>
    </dsp:sp>
    <dsp:sp modelId="{1204219A-36E6-49C2-BF72-91D97EDA67A3}">
      <dsp:nvSpPr>
        <dsp:cNvPr id="0" name=""/>
        <dsp:cNvSpPr/>
      </dsp:nvSpPr>
      <dsp:spPr>
        <a:xfrm>
          <a:off x="2195261" y="3198390"/>
          <a:ext cx="1995227" cy="11971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Myth: Sharks have to always keep moving.</a:t>
          </a:r>
          <a:endParaRPr lang="en-US" sz="1900" kern="1200" dirty="0"/>
        </a:p>
      </dsp:txBody>
      <dsp:txXfrm>
        <a:off x="2195261" y="3198390"/>
        <a:ext cx="1995227" cy="119713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B9287B-8E97-4F8F-B24C-D9F2A4B775E7}">
      <dsp:nvSpPr>
        <dsp:cNvPr id="0" name=""/>
        <dsp:cNvSpPr/>
      </dsp:nvSpPr>
      <dsp:spPr>
        <a:xfrm rot="16200000">
          <a:off x="-196715" y="196715"/>
          <a:ext cx="3212831" cy="2819400"/>
        </a:xfrm>
        <a:prstGeom prst="round1Rect">
          <a:avLst/>
        </a:prstGeom>
        <a:solidFill>
          <a:schemeClr val="accent2">
            <a:hueOff val="0"/>
            <a:satOff val="0"/>
            <a:lumOff val="0"/>
            <a:alphaOff val="0"/>
          </a:schemeClr>
        </a:solidFill>
        <a:ln>
          <a:noFill/>
        </a:ln>
        <a:effectLst>
          <a:outerShdw blurRad="190500" dist="228600" dir="2700000" sy="90000" rotWithShape="0">
            <a:srgbClr val="000000">
              <a:alpha val="255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5730" tIns="125730" rIns="234696" bIns="234696" numCol="1" spcCol="1270" anchor="ctr" anchorCtr="0">
          <a:noAutofit/>
        </a:bodyPr>
        <a:lstStyle/>
        <a:p>
          <a:pPr lvl="0" algn="ctr" defTabSz="1466850">
            <a:lnSpc>
              <a:spcPct val="90000"/>
            </a:lnSpc>
            <a:spcBef>
              <a:spcPct val="0"/>
            </a:spcBef>
            <a:spcAft>
              <a:spcPct val="35000"/>
            </a:spcAft>
          </a:pPr>
          <a:r>
            <a:rPr lang="en-US" sz="3300" kern="1200" dirty="0" smtClean="0"/>
            <a:t>Oceanic </a:t>
          </a:r>
          <a:r>
            <a:rPr lang="en-US" sz="3300" kern="1200" dirty="0" err="1" smtClean="0"/>
            <a:t>Whitetip</a:t>
          </a:r>
          <a:endParaRPr lang="en-US" sz="3300" kern="1200" dirty="0"/>
        </a:p>
      </dsp:txBody>
      <dsp:txXfrm rot="16200000">
        <a:off x="204888" y="-204888"/>
        <a:ext cx="2409623" cy="2819400"/>
      </dsp:txXfrm>
    </dsp:sp>
    <dsp:sp modelId="{A1B2E022-D947-4A36-9425-E70251C9DC27}">
      <dsp:nvSpPr>
        <dsp:cNvPr id="0" name=""/>
        <dsp:cNvSpPr/>
      </dsp:nvSpPr>
      <dsp:spPr>
        <a:xfrm>
          <a:off x="2819400" y="0"/>
          <a:ext cx="2819400" cy="3212831"/>
        </a:xfrm>
        <a:prstGeom prst="round1Rect">
          <a:avLst/>
        </a:prstGeom>
        <a:solidFill>
          <a:schemeClr val="accent3">
            <a:hueOff val="0"/>
            <a:satOff val="0"/>
            <a:lumOff val="0"/>
            <a:alphaOff val="0"/>
          </a:schemeClr>
        </a:solidFill>
        <a:ln>
          <a:noFill/>
        </a:ln>
        <a:effectLst>
          <a:outerShdw blurRad="190500" dist="228600" dir="2700000" sy="90000" rotWithShape="0">
            <a:srgbClr val="000000">
              <a:alpha val="255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34696" tIns="125730" rIns="125730" bIns="234696" numCol="1" spcCol="1270" anchor="ctr" anchorCtr="0">
          <a:noAutofit/>
        </a:bodyPr>
        <a:lstStyle/>
        <a:p>
          <a:pPr lvl="0" algn="ctr" defTabSz="1466850">
            <a:lnSpc>
              <a:spcPct val="90000"/>
            </a:lnSpc>
            <a:spcBef>
              <a:spcPct val="0"/>
            </a:spcBef>
            <a:spcAft>
              <a:spcPct val="35000"/>
            </a:spcAft>
          </a:pPr>
          <a:r>
            <a:rPr lang="en-US" sz="3300" kern="1200" dirty="0" smtClean="0"/>
            <a:t>Tiger</a:t>
          </a:r>
          <a:endParaRPr lang="en-US" sz="3300" kern="1200" dirty="0"/>
        </a:p>
      </dsp:txBody>
      <dsp:txXfrm>
        <a:off x="2819400" y="0"/>
        <a:ext cx="2819400" cy="2409623"/>
      </dsp:txXfrm>
    </dsp:sp>
    <dsp:sp modelId="{906459C7-473F-4025-96D9-132B0F109E5D}">
      <dsp:nvSpPr>
        <dsp:cNvPr id="0" name=""/>
        <dsp:cNvSpPr/>
      </dsp:nvSpPr>
      <dsp:spPr>
        <a:xfrm rot="10800000">
          <a:off x="0" y="3212831"/>
          <a:ext cx="2819400" cy="3212831"/>
        </a:xfrm>
        <a:prstGeom prst="round1Rect">
          <a:avLst/>
        </a:prstGeom>
        <a:solidFill>
          <a:schemeClr val="accent4">
            <a:hueOff val="0"/>
            <a:satOff val="0"/>
            <a:lumOff val="0"/>
            <a:alphaOff val="0"/>
          </a:schemeClr>
        </a:solidFill>
        <a:ln>
          <a:noFill/>
        </a:ln>
        <a:effectLst>
          <a:outerShdw blurRad="190500" dist="228600" dir="2700000" sy="90000" rotWithShape="0">
            <a:srgbClr val="000000">
              <a:alpha val="255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25730" tIns="234696" rIns="234696" bIns="125730" numCol="1" spcCol="1270" anchor="ctr" anchorCtr="0">
          <a:noAutofit/>
        </a:bodyPr>
        <a:lstStyle/>
        <a:p>
          <a:pPr lvl="0" algn="ctr" defTabSz="1466850">
            <a:lnSpc>
              <a:spcPct val="90000"/>
            </a:lnSpc>
            <a:spcBef>
              <a:spcPct val="0"/>
            </a:spcBef>
            <a:spcAft>
              <a:spcPct val="35000"/>
            </a:spcAft>
          </a:pPr>
          <a:r>
            <a:rPr lang="en-US" sz="3300" kern="1200" dirty="0" smtClean="0"/>
            <a:t>Bull</a:t>
          </a:r>
          <a:endParaRPr lang="en-US" sz="3300" kern="1200" dirty="0"/>
        </a:p>
      </dsp:txBody>
      <dsp:txXfrm rot="10800000">
        <a:off x="0" y="4016038"/>
        <a:ext cx="2819400" cy="2409623"/>
      </dsp:txXfrm>
    </dsp:sp>
    <dsp:sp modelId="{F013E633-9EB5-4600-B43A-0DAC78F0D6C6}">
      <dsp:nvSpPr>
        <dsp:cNvPr id="0" name=""/>
        <dsp:cNvSpPr/>
      </dsp:nvSpPr>
      <dsp:spPr>
        <a:xfrm rot="5400000">
          <a:off x="2622684" y="3409546"/>
          <a:ext cx="3212831" cy="2819400"/>
        </a:xfrm>
        <a:prstGeom prst="round1Rect">
          <a:avLst/>
        </a:prstGeom>
        <a:solidFill>
          <a:schemeClr val="accent5">
            <a:hueOff val="0"/>
            <a:satOff val="0"/>
            <a:lumOff val="0"/>
            <a:alphaOff val="0"/>
          </a:schemeClr>
        </a:solidFill>
        <a:ln>
          <a:noFill/>
        </a:ln>
        <a:effectLst>
          <a:outerShdw blurRad="190500" dist="228600" dir="2700000" sy="90000" rotWithShape="0">
            <a:srgbClr val="000000">
              <a:alpha val="255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34696" tIns="234696" rIns="125730" bIns="125730" numCol="1" spcCol="1270" anchor="ctr" anchorCtr="0">
          <a:noAutofit/>
        </a:bodyPr>
        <a:lstStyle/>
        <a:p>
          <a:pPr lvl="0" algn="ctr" defTabSz="1466850">
            <a:lnSpc>
              <a:spcPct val="90000"/>
            </a:lnSpc>
            <a:spcBef>
              <a:spcPct val="0"/>
            </a:spcBef>
            <a:spcAft>
              <a:spcPct val="35000"/>
            </a:spcAft>
          </a:pPr>
          <a:r>
            <a:rPr lang="en-US" sz="3300" kern="1200" dirty="0" smtClean="0"/>
            <a:t>Hammerhead</a:t>
          </a:r>
          <a:endParaRPr lang="en-US" sz="3300" kern="1200" dirty="0"/>
        </a:p>
      </dsp:txBody>
      <dsp:txXfrm rot="5400000">
        <a:off x="3024288" y="3811150"/>
        <a:ext cx="2409623" cy="2819400"/>
      </dsp:txXfrm>
    </dsp:sp>
    <dsp:sp modelId="{DD53D959-CC82-417F-9E8B-65A2DCA788A7}">
      <dsp:nvSpPr>
        <dsp:cNvPr id="0" name=""/>
        <dsp:cNvSpPr/>
      </dsp:nvSpPr>
      <dsp:spPr>
        <a:xfrm>
          <a:off x="1973579" y="2409623"/>
          <a:ext cx="1691640" cy="1606415"/>
        </a:xfrm>
        <a:prstGeom prst="roundRect">
          <a:avLst/>
        </a:prstGeom>
        <a:solidFill>
          <a:schemeClr val="accent2">
            <a:tint val="40000"/>
            <a:hueOff val="0"/>
            <a:satOff val="0"/>
            <a:lumOff val="0"/>
            <a:alphaOff val="0"/>
          </a:schemeClr>
        </a:solidFill>
        <a:ln>
          <a:noFill/>
        </a:ln>
        <a:effectLst>
          <a:outerShdw blurRad="190500" dist="228600" dir="2700000" sy="90000" rotWithShape="0">
            <a:srgbClr val="000000">
              <a:alpha val="25500"/>
            </a:srgbClr>
          </a:outerShdw>
        </a:effectLst>
        <a:sp3d z="50080" prstMaterial="plastic">
          <a:bevelT w="50800" h="50800"/>
          <a:bevelB w="50800" h="50800"/>
        </a:sp3d>
      </dsp:spPr>
      <dsp:style>
        <a:lnRef idx="0">
          <a:scrgbClr r="0" g="0" b="0"/>
        </a:lnRef>
        <a:fillRef idx="1">
          <a:scrgbClr r="0" g="0" b="0"/>
        </a:fillRef>
        <a:effectRef idx="2">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Great White</a:t>
          </a:r>
          <a:endParaRPr lang="en-US" sz="3300" kern="1200" dirty="0"/>
        </a:p>
      </dsp:txBody>
      <dsp:txXfrm>
        <a:off x="1973579" y="2409623"/>
        <a:ext cx="1691640" cy="160641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3C7493-F8E5-4C90-B23E-C1F6E0A36286}">
      <dsp:nvSpPr>
        <dsp:cNvPr id="0" name=""/>
        <dsp:cNvSpPr/>
      </dsp:nvSpPr>
      <dsp:spPr>
        <a:xfrm rot="5400000">
          <a:off x="-265628" y="265654"/>
          <a:ext cx="1770856" cy="123959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Natal, South Africa</a:t>
          </a:r>
          <a:endParaRPr lang="en-US" sz="1800" kern="1200" dirty="0"/>
        </a:p>
      </dsp:txBody>
      <dsp:txXfrm rot="5400000">
        <a:off x="-265628" y="265654"/>
        <a:ext cx="1770856" cy="1239599"/>
      </dsp:txXfrm>
    </dsp:sp>
    <dsp:sp modelId="{DFC1E032-0542-42F8-8474-5D41B5F3583E}">
      <dsp:nvSpPr>
        <dsp:cNvPr id="0" name=""/>
        <dsp:cNvSpPr/>
      </dsp:nvSpPr>
      <dsp:spPr>
        <a:xfrm rot="5400000">
          <a:off x="3587571" y="-2347946"/>
          <a:ext cx="1151056" cy="584700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smtClean="0"/>
            <a:t>Total Attacks: 91</a:t>
          </a:r>
          <a:endParaRPr lang="en-US" sz="3200" kern="1200" dirty="0"/>
        </a:p>
        <a:p>
          <a:pPr marL="285750" lvl="1" indent="-285750" algn="l" defTabSz="1422400">
            <a:lnSpc>
              <a:spcPct val="90000"/>
            </a:lnSpc>
            <a:spcBef>
              <a:spcPct val="0"/>
            </a:spcBef>
            <a:spcAft>
              <a:spcPct val="15000"/>
            </a:spcAft>
            <a:buChar char="••"/>
          </a:pPr>
          <a:r>
            <a:rPr lang="en-US" sz="3200" kern="1200" dirty="0" smtClean="0"/>
            <a:t>Total Fatalities: 27</a:t>
          </a:r>
          <a:endParaRPr lang="en-US" sz="3200" kern="1200" dirty="0"/>
        </a:p>
      </dsp:txBody>
      <dsp:txXfrm rot="5400000">
        <a:off x="3587571" y="-2347946"/>
        <a:ext cx="1151056" cy="5847000"/>
      </dsp:txXfrm>
    </dsp:sp>
    <dsp:sp modelId="{F4C98264-ADB3-4F41-98F4-E81504660380}">
      <dsp:nvSpPr>
        <dsp:cNvPr id="0" name=""/>
        <dsp:cNvSpPr/>
      </dsp:nvSpPr>
      <dsp:spPr>
        <a:xfrm rot="5400000">
          <a:off x="-265628" y="1844000"/>
          <a:ext cx="1770856" cy="123959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Queensland, </a:t>
          </a:r>
          <a:r>
            <a:rPr lang="en-US" sz="1800" kern="1200" dirty="0" err="1" smtClean="0"/>
            <a:t>Austrailia</a:t>
          </a:r>
          <a:endParaRPr lang="en-US" sz="1800" kern="1200" dirty="0"/>
        </a:p>
      </dsp:txBody>
      <dsp:txXfrm rot="5400000">
        <a:off x="-265628" y="1844000"/>
        <a:ext cx="1770856" cy="1239599"/>
      </dsp:txXfrm>
    </dsp:sp>
    <dsp:sp modelId="{2D39E6E7-0218-4130-B419-CA4A48AFCF13}">
      <dsp:nvSpPr>
        <dsp:cNvPr id="0" name=""/>
        <dsp:cNvSpPr/>
      </dsp:nvSpPr>
      <dsp:spPr>
        <a:xfrm rot="5400000">
          <a:off x="3587571" y="-769600"/>
          <a:ext cx="1151056" cy="584700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smtClean="0"/>
            <a:t>Total Attacks: 103</a:t>
          </a:r>
          <a:endParaRPr lang="en-US" sz="3200" kern="1200" dirty="0"/>
        </a:p>
        <a:p>
          <a:pPr marL="285750" lvl="1" indent="-285750" algn="l" defTabSz="1422400">
            <a:lnSpc>
              <a:spcPct val="90000"/>
            </a:lnSpc>
            <a:spcBef>
              <a:spcPct val="0"/>
            </a:spcBef>
            <a:spcAft>
              <a:spcPct val="15000"/>
            </a:spcAft>
            <a:buChar char="••"/>
          </a:pPr>
          <a:r>
            <a:rPr lang="en-US" sz="3200" kern="1200" dirty="0" smtClean="0"/>
            <a:t>Total Fatalities: 38</a:t>
          </a:r>
          <a:endParaRPr lang="en-US" sz="3200" kern="1200" dirty="0"/>
        </a:p>
      </dsp:txBody>
      <dsp:txXfrm rot="5400000">
        <a:off x="3587571" y="-769600"/>
        <a:ext cx="1151056" cy="5847000"/>
      </dsp:txXfrm>
    </dsp:sp>
    <dsp:sp modelId="{A49A0463-2077-444A-8ADE-890A9E3FF7A8}">
      <dsp:nvSpPr>
        <dsp:cNvPr id="0" name=""/>
        <dsp:cNvSpPr/>
      </dsp:nvSpPr>
      <dsp:spPr>
        <a:xfrm rot="5400000">
          <a:off x="-265628" y="3422346"/>
          <a:ext cx="1770856" cy="123959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Hawaii</a:t>
          </a:r>
          <a:endParaRPr lang="en-US" sz="1800" kern="1200" dirty="0"/>
        </a:p>
      </dsp:txBody>
      <dsp:txXfrm rot="5400000">
        <a:off x="-265628" y="3422346"/>
        <a:ext cx="1770856" cy="1239599"/>
      </dsp:txXfrm>
    </dsp:sp>
    <dsp:sp modelId="{1B11378E-7EBC-4D0F-9354-BDB6F4F6B089}">
      <dsp:nvSpPr>
        <dsp:cNvPr id="0" name=""/>
        <dsp:cNvSpPr/>
      </dsp:nvSpPr>
      <dsp:spPr>
        <a:xfrm rot="5400000">
          <a:off x="3587571" y="808746"/>
          <a:ext cx="1151056" cy="584700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smtClean="0"/>
            <a:t>Total Attacks: 91</a:t>
          </a:r>
          <a:endParaRPr lang="en-US" sz="3200" kern="1200" dirty="0"/>
        </a:p>
        <a:p>
          <a:pPr marL="285750" lvl="1" indent="-285750" algn="l" defTabSz="1422400">
            <a:lnSpc>
              <a:spcPct val="90000"/>
            </a:lnSpc>
            <a:spcBef>
              <a:spcPct val="0"/>
            </a:spcBef>
            <a:spcAft>
              <a:spcPct val="15000"/>
            </a:spcAft>
            <a:buChar char="••"/>
          </a:pPr>
          <a:r>
            <a:rPr lang="en-US" sz="3200" kern="1200" dirty="0" smtClean="0"/>
            <a:t>Total Fatalities: 83</a:t>
          </a:r>
          <a:endParaRPr lang="en-US" sz="3200" kern="1200" dirty="0"/>
        </a:p>
      </dsp:txBody>
      <dsp:txXfrm rot="5400000">
        <a:off x="3587571" y="808746"/>
        <a:ext cx="1151056" cy="58470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72C5452-3B19-4BA4-99E2-C91FFF1629B3}">
      <dsp:nvSpPr>
        <dsp:cNvPr id="0" name=""/>
        <dsp:cNvSpPr/>
      </dsp:nvSpPr>
      <dsp:spPr>
        <a:xfrm>
          <a:off x="-150786" y="54795"/>
          <a:ext cx="9256134" cy="9256134"/>
        </a:xfrm>
        <a:prstGeom prst="blockArc">
          <a:avLst>
            <a:gd name="adj1" fmla="val 12642252"/>
            <a:gd name="adj2" fmla="val 14357748"/>
            <a:gd name="adj3" fmla="val 1645"/>
          </a:avLst>
        </a:prstGeom>
        <a:solidFill>
          <a:schemeClr val="accent1">
            <a:tint val="60000"/>
            <a:hueOff val="0"/>
            <a:satOff val="0"/>
            <a:lumOff val="0"/>
            <a:alphaOff val="0"/>
          </a:schemeClr>
        </a:solidFill>
        <a:ln>
          <a:noFill/>
        </a:ln>
        <a:effectLst>
          <a:outerShdw blurRad="130000" dist="101600" dir="2700000" algn="tl" rotWithShape="0">
            <a:srgbClr val="000000">
              <a:alpha val="35000"/>
            </a:srgbClr>
          </a:outerShdw>
        </a:effectLst>
      </dsp:spPr>
      <dsp:style>
        <a:lnRef idx="0">
          <a:scrgbClr r="0" g="0" b="0"/>
        </a:lnRef>
        <a:fillRef idx="1">
          <a:scrgbClr r="0" g="0" b="0"/>
        </a:fillRef>
        <a:effectRef idx="1">
          <a:scrgbClr r="0" g="0" b="0"/>
        </a:effectRef>
        <a:fontRef idx="minor">
          <a:schemeClr val="lt1"/>
        </a:fontRef>
      </dsp:style>
    </dsp:sp>
    <dsp:sp modelId="{FCA927B1-9AE4-4F40-8207-CA74D0D24071}">
      <dsp:nvSpPr>
        <dsp:cNvPr id="0" name=""/>
        <dsp:cNvSpPr/>
      </dsp:nvSpPr>
      <dsp:spPr>
        <a:xfrm>
          <a:off x="-150786" y="-4632567"/>
          <a:ext cx="9256134" cy="9256134"/>
        </a:xfrm>
        <a:prstGeom prst="blockArc">
          <a:avLst>
            <a:gd name="adj1" fmla="val 7242252"/>
            <a:gd name="adj2" fmla="val 8957748"/>
            <a:gd name="adj3" fmla="val 1645"/>
          </a:avLst>
        </a:prstGeom>
        <a:solidFill>
          <a:schemeClr val="accent1">
            <a:tint val="60000"/>
            <a:hueOff val="0"/>
            <a:satOff val="0"/>
            <a:lumOff val="0"/>
            <a:alphaOff val="0"/>
          </a:schemeClr>
        </a:solidFill>
        <a:ln>
          <a:noFill/>
        </a:ln>
        <a:effectLst>
          <a:outerShdw blurRad="130000" dist="101600" dir="2700000" algn="tl" rotWithShape="0">
            <a:srgbClr val="000000">
              <a:alpha val="35000"/>
            </a:srgbClr>
          </a:outerShdw>
        </a:effectLst>
      </dsp:spPr>
      <dsp:style>
        <a:lnRef idx="0">
          <a:scrgbClr r="0" g="0" b="0"/>
        </a:lnRef>
        <a:fillRef idx="1">
          <a:scrgbClr r="0" g="0" b="0"/>
        </a:fillRef>
        <a:effectRef idx="1">
          <a:scrgbClr r="0" g="0" b="0"/>
        </a:effectRef>
        <a:fontRef idx="minor">
          <a:schemeClr val="lt1"/>
        </a:fontRef>
      </dsp:style>
    </dsp:sp>
    <dsp:sp modelId="{C2A2C01E-986B-4BE3-994F-EB2FBE9759A5}">
      <dsp:nvSpPr>
        <dsp:cNvPr id="0" name=""/>
        <dsp:cNvSpPr/>
      </dsp:nvSpPr>
      <dsp:spPr>
        <a:xfrm>
          <a:off x="-4838148" y="-4632567"/>
          <a:ext cx="9256134" cy="9256134"/>
        </a:xfrm>
        <a:prstGeom prst="blockArc">
          <a:avLst>
            <a:gd name="adj1" fmla="val 1842252"/>
            <a:gd name="adj2" fmla="val 3557748"/>
            <a:gd name="adj3" fmla="val 1645"/>
          </a:avLst>
        </a:prstGeom>
        <a:solidFill>
          <a:schemeClr val="accent1">
            <a:tint val="60000"/>
            <a:hueOff val="0"/>
            <a:satOff val="0"/>
            <a:lumOff val="0"/>
            <a:alphaOff val="0"/>
          </a:schemeClr>
        </a:solidFill>
        <a:ln>
          <a:noFill/>
        </a:ln>
        <a:effectLst>
          <a:outerShdw blurRad="130000" dist="101600" dir="2700000" algn="tl" rotWithShape="0">
            <a:srgbClr val="000000">
              <a:alpha val="35000"/>
            </a:srgbClr>
          </a:outerShdw>
        </a:effectLst>
      </dsp:spPr>
      <dsp:style>
        <a:lnRef idx="0">
          <a:scrgbClr r="0" g="0" b="0"/>
        </a:lnRef>
        <a:fillRef idx="1">
          <a:scrgbClr r="0" g="0" b="0"/>
        </a:fillRef>
        <a:effectRef idx="1">
          <a:scrgbClr r="0" g="0" b="0"/>
        </a:effectRef>
        <a:fontRef idx="minor">
          <a:schemeClr val="lt1"/>
        </a:fontRef>
      </dsp:style>
    </dsp:sp>
    <dsp:sp modelId="{7E8FCA14-6E35-4D86-8774-9DEBE17A0AD0}">
      <dsp:nvSpPr>
        <dsp:cNvPr id="0" name=""/>
        <dsp:cNvSpPr/>
      </dsp:nvSpPr>
      <dsp:spPr>
        <a:xfrm>
          <a:off x="-4838148" y="54795"/>
          <a:ext cx="9256134" cy="9256134"/>
        </a:xfrm>
        <a:prstGeom prst="blockArc">
          <a:avLst>
            <a:gd name="adj1" fmla="val 18042252"/>
            <a:gd name="adj2" fmla="val 19757748"/>
            <a:gd name="adj3" fmla="val 1645"/>
          </a:avLst>
        </a:prstGeom>
        <a:solidFill>
          <a:schemeClr val="accent1">
            <a:tint val="60000"/>
            <a:hueOff val="0"/>
            <a:satOff val="0"/>
            <a:lumOff val="0"/>
            <a:alphaOff val="0"/>
          </a:schemeClr>
        </a:solidFill>
        <a:ln>
          <a:noFill/>
        </a:ln>
        <a:effectLst>
          <a:outerShdw blurRad="130000" dist="101600" dir="2700000" algn="tl" rotWithShape="0">
            <a:srgbClr val="000000">
              <a:alpha val="35000"/>
            </a:srgbClr>
          </a:outerShdw>
        </a:effectLst>
      </dsp:spPr>
      <dsp:style>
        <a:lnRef idx="0">
          <a:scrgbClr r="0" g="0" b="0"/>
        </a:lnRef>
        <a:fillRef idx="1">
          <a:scrgbClr r="0" g="0" b="0"/>
        </a:fillRef>
        <a:effectRef idx="1">
          <a:scrgbClr r="0" g="0" b="0"/>
        </a:effectRef>
        <a:fontRef idx="minor">
          <a:schemeClr val="lt1"/>
        </a:fontRef>
      </dsp:style>
    </dsp:sp>
    <dsp:sp modelId="{71A7CAA9-318E-4CBA-B98D-2203DED9FB9C}">
      <dsp:nvSpPr>
        <dsp:cNvPr id="0" name=""/>
        <dsp:cNvSpPr/>
      </dsp:nvSpPr>
      <dsp:spPr>
        <a:xfrm>
          <a:off x="1378297" y="1583878"/>
          <a:ext cx="1510605" cy="1510605"/>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en-US" sz="2300" kern="1200" dirty="0" smtClean="0"/>
            <a:t>Business Process</a:t>
          </a:r>
          <a:endParaRPr lang="en-US" sz="2300" kern="1200" dirty="0"/>
        </a:p>
      </dsp:txBody>
      <dsp:txXfrm>
        <a:off x="1378297" y="1583878"/>
        <a:ext cx="1510605" cy="1510605"/>
      </dsp:txXfrm>
    </dsp:sp>
    <dsp:sp modelId="{86A79D0C-7F5D-4218-89BF-C121023B74AE}">
      <dsp:nvSpPr>
        <dsp:cNvPr id="0" name=""/>
        <dsp:cNvSpPr/>
      </dsp:nvSpPr>
      <dsp:spPr>
        <a:xfrm>
          <a:off x="1604888" y="207600"/>
          <a:ext cx="1057423" cy="1057423"/>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smtClean="0"/>
            <a:t>Operate</a:t>
          </a:r>
          <a:endParaRPr lang="en-US" sz="1100" kern="1200" dirty="0"/>
        </a:p>
      </dsp:txBody>
      <dsp:txXfrm>
        <a:off x="1604888" y="207600"/>
        <a:ext cx="1057423" cy="1057423"/>
      </dsp:txXfrm>
    </dsp:sp>
    <dsp:sp modelId="{D8152D92-BBFE-427B-BBE4-CDB00C1C8220}">
      <dsp:nvSpPr>
        <dsp:cNvPr id="0" name=""/>
        <dsp:cNvSpPr/>
      </dsp:nvSpPr>
      <dsp:spPr>
        <a:xfrm>
          <a:off x="3207757" y="1810469"/>
          <a:ext cx="1057423" cy="1057423"/>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smtClean="0"/>
            <a:t>Support</a:t>
          </a:r>
          <a:endParaRPr lang="en-US" sz="1100" kern="1200" dirty="0"/>
        </a:p>
      </dsp:txBody>
      <dsp:txXfrm>
        <a:off x="3207757" y="1810469"/>
        <a:ext cx="1057423" cy="1057423"/>
      </dsp:txXfrm>
    </dsp:sp>
    <dsp:sp modelId="{6996B73F-0E51-4C9A-A0AE-6248F2123DF8}">
      <dsp:nvSpPr>
        <dsp:cNvPr id="0" name=""/>
        <dsp:cNvSpPr/>
      </dsp:nvSpPr>
      <dsp:spPr>
        <a:xfrm>
          <a:off x="1604888" y="3413338"/>
          <a:ext cx="1057423" cy="1057423"/>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smtClean="0"/>
            <a:t>Optimize</a:t>
          </a:r>
          <a:endParaRPr lang="en-US" sz="1100" kern="1200" dirty="0"/>
        </a:p>
      </dsp:txBody>
      <dsp:txXfrm>
        <a:off x="1604888" y="3413338"/>
        <a:ext cx="1057423" cy="1057423"/>
      </dsp:txXfrm>
    </dsp:sp>
    <dsp:sp modelId="{FCCDFD5F-7039-438F-B4A9-7649B01ACAF8}">
      <dsp:nvSpPr>
        <dsp:cNvPr id="0" name=""/>
        <dsp:cNvSpPr/>
      </dsp:nvSpPr>
      <dsp:spPr>
        <a:xfrm>
          <a:off x="2019" y="1810469"/>
          <a:ext cx="1057423" cy="1057423"/>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smtClean="0"/>
            <a:t>Change</a:t>
          </a:r>
          <a:endParaRPr lang="en-US" sz="1100" kern="1200" dirty="0"/>
        </a:p>
      </dsp:txBody>
      <dsp:txXfrm>
        <a:off x="2019" y="1810469"/>
        <a:ext cx="1057423" cy="105742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1" minVer="12.0">
  <dgm:title val=""/>
  <dgm:desc val=""/>
  <dgm:catLst>
    <dgm:cat type="matrix" pri="2000"/>
  </dgm:catLst>
  <dgm:sampData>
    <dgm:dataModel>
      <dgm:ptLst>
        <dgm:pt modelId="0" type="doc">
          <dgm:prSet phldr="1"/>
        </dgm:pt>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Name0">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100"/>
    </dgm:constrLst>
    <dgm:choose name="Name1">
      <dgm:if name="Name2" axis="ch" ptType="node" func="cnt" op="gte" val="1">
        <dgm:layoutNode name="matrix">
          <dgm:alg type="composite"/>
          <dgm:shape xmlns:r="http://schemas.openxmlformats.org/officeDocument/2006/relationships" r:blip="">
            <dgm:adjLst/>
          </dgm:shape>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layoutNode name="tile1" styleLbl="node1">
            <dgm:alg type="sp"/>
            <dgm:shape xmlns:r="http://schemas.openxmlformats.org/officeDocument/2006/relationships" rot="270" type="round1Rect" r:blip="">
              <dgm:adjLst/>
            </dgm:shape>
            <dgm:choose name="Name3">
              <dgm:if name="Name4" func="var" arg="dir" op="equ" val="norm">
                <dgm:presOf axis="ch ch desOrSelf" ptType="node node node" st="1 1 1" cnt="1 1 0"/>
              </dgm:if>
              <dgm:else name="Name5">
                <dgm:presOf axis="ch ch desOrSelf" ptType="node node node" st="1 2 1" cnt="1 1 0"/>
              </dgm:else>
            </dgm:choose>
          </dgm:layoutNode>
          <dgm:layoutNode name="tile1text" styleLbl="node1">
            <dgm:varLst>
              <dgm:chMax val="0"/>
              <dgm:chPref val="0"/>
              <dgm:bulletEnabled val="1"/>
            </dgm:varLst>
            <dgm:choose name="Name6">
              <dgm:if name="Name7" axis="root des" func="maxDepth" op="gte" val="3">
                <dgm:alg type="tx">
                  <dgm:param type="txAnchorVert" val="t"/>
                  <dgm:param type="parTxLTRAlign" val="l"/>
                  <dgm:param type="parTxRTLAlign" val="r"/>
                </dgm:alg>
              </dgm:if>
              <dgm:else name="Name8">
                <dgm:alg type="tx"/>
              </dgm:else>
            </dgm:choose>
            <dgm:shape xmlns:r="http://schemas.openxmlformats.org/officeDocument/2006/relationships" rot="270" type="round1Rect" r:blip="" hideGeom="1">
              <dgm:adjLst>
                <dgm:adj idx="1" val="0.2"/>
              </dgm:adjLst>
            </dgm:shape>
            <dgm:choose name="Name9">
              <dgm:if name="Name10" func="var" arg="dir" op="equ" val="norm">
                <dgm:presOf axis="ch ch desOrSelf" ptType="node node node" st="1 1 1" cnt="1 1 0"/>
              </dgm:if>
              <dgm:else name="Name11">
                <dgm:presOf axis="ch ch desOrSelf" ptType="node node node" st="1 2 1" cnt="1 1 0"/>
              </dgm:else>
            </dgm:choose>
            <dgm:constrLst>
              <dgm:constr type="tMarg" refType="primFontSz" fact="0.3"/>
              <dgm:constr type="lMarg" refType="primFontSz" fact="0.3"/>
            </dgm:constrLst>
            <dgm:ruleLst>
              <dgm:rule type="primFontSz" val="2" fact="NaN" max="NaN"/>
            </dgm:ruleLst>
          </dgm:layoutNode>
          <dgm:layoutNode name="tile2" styleLbl="node1">
            <dgm:alg type="sp"/>
            <dgm:shape xmlns:r="http://schemas.openxmlformats.org/officeDocument/2006/relationships" type="round1Rect" r:blip="">
              <dgm:adjLst/>
            </dgm:shape>
            <dgm:choose name="Name12">
              <dgm:if name="Name13" func="var" arg="dir" op="equ" val="norm">
                <dgm:presOf axis="ch ch desOrSelf" ptType="node node node" st="1 2 1" cnt="1 1 0"/>
              </dgm:if>
              <dgm:else name="Name14">
                <dgm:presOf axis="ch ch desOrSelf" ptType="node node node" st="1 1 1" cnt="1 1 0"/>
              </dgm:else>
            </dgm:choose>
          </dgm:layoutNode>
          <dgm:layoutNode name="tile2text" styleLbl="node1">
            <dgm:varLst>
              <dgm:chMax val="0"/>
              <dgm:chPref val="0"/>
              <dgm:bulletEnabled val="1"/>
            </dgm:varLst>
            <dgm:choose name="Name15">
              <dgm:if name="Name16" axis="root des" func="maxDepth" op="gte" val="3">
                <dgm:alg type="tx">
                  <dgm:param type="txAnchorVert" val="t"/>
                  <dgm:param type="parTxLTRAlign" val="l"/>
                  <dgm:param type="parTxRTLAlign" val="r"/>
                </dgm:alg>
              </dgm:if>
              <dgm:else name="Name17">
                <dgm:alg type="tx"/>
              </dgm:else>
            </dgm:choose>
            <dgm:shape xmlns:r="http://schemas.openxmlformats.org/officeDocument/2006/relationships" type="round1Rect" r:blip="" hideGeom="1">
              <dgm:adjLst/>
            </dgm:shape>
            <dgm:choose name="Name18">
              <dgm:if name="Name19" func="var" arg="dir" op="equ" val="norm">
                <dgm:presOf axis="ch ch desOrSelf" ptType="node node node" st="1 2 1" cnt="1 1 0"/>
              </dgm:if>
              <dgm:else name="Name20">
                <dgm:presOf axis="ch ch desOrSelf" ptType="node node node" st="1 1 1" cnt="1 1 0"/>
              </dgm:else>
            </dgm:choose>
            <dgm:constrLst>
              <dgm:constr type="tMarg" refType="primFontSz" fact="0.3"/>
              <dgm:constr type="rMarg" refType="primFontSz" fact="0.3"/>
            </dgm:constrLst>
            <dgm:ruleLst>
              <dgm:rule type="primFontSz" val="2" fact="NaN" max="NaN"/>
            </dgm:ruleLst>
          </dgm:layoutNode>
          <dgm:layoutNode name="tile3" styleLbl="node1">
            <dgm:alg type="sp"/>
            <dgm:shape xmlns:r="http://schemas.openxmlformats.org/officeDocument/2006/relationships" rot="180" type="round1Rect" r:blip="">
              <dgm:adjLst/>
            </dgm:shape>
            <dgm:choose name="Name21">
              <dgm:if name="Name22" func="var" arg="dir" op="equ" val="norm">
                <dgm:presOf axis="ch ch desOrSelf" ptType="node node node" st="1 3 1" cnt="1 1 0"/>
              </dgm:if>
              <dgm:else name="Name23">
                <dgm:presOf axis="ch ch desOrSelf" ptType="node node node" st="1 4 1" cnt="1 1 0"/>
              </dgm:else>
            </dgm:choose>
          </dgm:layoutNode>
          <dgm:layoutNode name="tile3text" styleLbl="node1">
            <dgm:varLst>
              <dgm:chMax val="0"/>
              <dgm:chPref val="0"/>
              <dgm:bulletEnabled val="1"/>
            </dgm:varLst>
            <dgm:choose name="Name24">
              <dgm:if name="Name25" axis="root des" func="maxDepth" op="gte" val="3">
                <dgm:alg type="tx">
                  <dgm:param type="txAnchorVert" val="t"/>
                  <dgm:param type="parTxLTRAlign" val="l"/>
                  <dgm:param type="parTxRTLAlign" val="r"/>
                </dgm:alg>
              </dgm:if>
              <dgm:else name="Name26">
                <dgm:alg type="tx"/>
              </dgm:else>
            </dgm:choose>
            <dgm:shape xmlns:r="http://schemas.openxmlformats.org/officeDocument/2006/relationships" rot="180" type="round1Rect" r:blip="" hideGeom="1">
              <dgm:adjLst/>
            </dgm:shape>
            <dgm:choose name="Name27">
              <dgm:if name="Name28" func="var" arg="dir" op="equ" val="norm">
                <dgm:presOf axis="ch ch desOrSelf" ptType="node node node" st="1 3 1" cnt="1 1 0"/>
              </dgm:if>
              <dgm:else name="Name29">
                <dgm:presOf axis="ch ch desOrSelf" ptType="node node node" st="1 4 1" cnt="1 1 0"/>
              </dgm:else>
            </dgm:choose>
            <dgm:constrLst>
              <dgm:constr type="bMarg" refType="primFontSz" fact="0.3"/>
              <dgm:constr type="lMarg" refType="primFontSz" fact="0.3"/>
            </dgm:constrLst>
            <dgm:ruleLst>
              <dgm:rule type="primFontSz" val="2" fact="NaN" max="NaN"/>
            </dgm:ruleLst>
          </dgm:layoutNode>
          <dgm:layoutNode name="tile4" styleLbl="node1">
            <dgm:alg type="sp"/>
            <dgm:shape xmlns:r="http://schemas.openxmlformats.org/officeDocument/2006/relationships" rot="90" type="round1Rect" r:blip="">
              <dgm:adjLst/>
            </dgm:shape>
            <dgm:choose name="Name30">
              <dgm:if name="Name31" func="var" arg="dir" op="equ" val="norm">
                <dgm:presOf axis="ch ch desOrSelf" ptType="node node node" st="1 4 1" cnt="1 1 0"/>
              </dgm:if>
              <dgm:else name="Name32">
                <dgm:presOf axis="ch ch desOrSelf" ptType="node node node" st="1 3 1" cnt="1 1 0"/>
              </dgm:else>
            </dgm:choose>
          </dgm:layoutNode>
          <dgm:layoutNode name="tile4text" styleLbl="node1">
            <dgm:varLst>
              <dgm:chMax val="0"/>
              <dgm:chPref val="0"/>
              <dgm:bulletEnabled val="1"/>
            </dgm:varLst>
            <dgm:choose name="Name33">
              <dgm:if name="Name34" axis="root des" func="maxDepth" op="gte" val="3">
                <dgm:alg type="tx">
                  <dgm:param type="txAnchorVert" val="t"/>
                  <dgm:param type="parTxLTRAlign" val="l"/>
                  <dgm:param type="parTxRTLAlign" val="r"/>
                </dgm:alg>
              </dgm:if>
              <dgm:else name="Name35">
                <dgm:alg type="tx"/>
              </dgm:else>
            </dgm:choose>
            <dgm:shape xmlns:r="http://schemas.openxmlformats.org/officeDocument/2006/relationships" rot="90" type="round1Rect" r:blip="" hideGeom="1">
              <dgm:adjLst/>
            </dgm:shape>
            <dgm:choose name="Name36">
              <dgm:if name="Name37" func="var" arg="dir" op="equ" val="norm">
                <dgm:presOf axis="ch ch desOrSelf" ptType="node node node" st="1 4 1" cnt="1 1 0"/>
              </dgm:if>
              <dgm:else name="Name38">
                <dgm:presOf axis="ch ch desOrSelf" ptType="node node node" st="1 3 1" cnt="1 1 0"/>
              </dgm:else>
            </dgm:choose>
            <dgm:constrLst>
              <dgm:constr type="bMarg" refType="primFontSz" fact="0.3"/>
              <dgm:constr type="rMarg" refType="primFontSz" fact="0.3"/>
            </dgm:constrLst>
            <dgm:ruleLst>
              <dgm:rule type="primFontSz" val="2"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2" fact="NaN" max="NaN"/>
          </dgm:ruleLst>
        </dgm:layoutNode>
      </dgm:if>
      <dgm:else name="Name39"/>
    </dgm:choos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1" minVer="12.0">
  <dgm:title val=""/>
  <dgm:desc val=""/>
  <dgm:catLst>
    <dgm:cat type="cycle" pri="9000"/>
    <dgm:cat type="relationship" pri="21000"/>
  </dgm:catLst>
  <dgm:sampData>
    <dgm:dataModel>
      <dgm:ptLst>
        <dgm:pt modelId="0" type="doc">
          <dgm:prSet phldr="1"/>
        </dgm:pt>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constrLst>
          <dgm:constr type="w" val="1"/>
          <dgm:constr type="h" refType="w"/>
          <dgm:constr type="lMarg"/>
          <dgm:constr type="rMarg"/>
          <dgm:constr type="tMarg"/>
          <dgm:constr type="bMarg"/>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shape xmlns:r="http://schemas.openxmlformats.org/officeDocument/2006/relationships" type="ellipse" r:blip="">
                  <dgm:adjLst/>
                </dgm:shape>
                <dgm:presOf axis="desOrSelf" ptType="node"/>
                <dgm:constrLst>
                  <dgm:constr type="h" refType="w"/>
                </dgm:constrLst>
                <dgm:ruleLst>
                  <dgm:rule type="primFontSz" val="2" fact="NaN" max="NaN"/>
                </dgm:ruleLst>
              </dgm:layoutNode>
              <dgm:layoutNode name="dummy">
                <dgm:alg type="sp"/>
                <dgm:shape xmlns:r="http://schemas.openxmlformats.org/officeDocument/2006/relationships" r:blip="">
                  <dgm:adjLst/>
                </dgm:shape>
                <dgm:constrLst>
                  <dgm:constr type="h" refType="w"/>
                </dgm:constrLst>
                <dgm:presOf/>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constrLst>
                    <dgm:constr type="begPad"/>
                    <dgm:constr type="endPad"/>
                  </dgm:constr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shape xmlns:r="http://schemas.openxmlformats.org/officeDocument/2006/relationships" type="ellipse" r:blip="">
                    <dgm:adjLst/>
                  </dgm:shape>
                  <dgm:presOf axis="desOrSelf" ptType="node"/>
                  <dgm:constrLst>
                    <dgm:constr type="h" refType="w"/>
                  </dgm:constrLst>
                  <dgm:ruleLst>
                    <dgm:rule type="primFontSz" val="2" fact="NaN" max="NaN"/>
                  </dgm:ruleLst>
                </dgm:layoutNode>
              </dgm:layoutNode>
              <dgm:layoutNode name="dummya">
                <dgm:alg type="sp"/>
                <dgm:shape xmlns:r="http://schemas.openxmlformats.org/officeDocument/2006/relationships" r:blip="">
                  <dgm:adjLst/>
                </dgm:shape>
                <dgm:constrLst>
                  <dgm:constr type="h" refType="w"/>
                </dgm:constrLst>
                <dgm:presOf/>
              </dgm:layoutNode>
              <dgm:layoutNode name="dummyb">
                <dgm:alg type="sp"/>
                <dgm:shape xmlns:r="http://schemas.openxmlformats.org/officeDocument/2006/relationships" r:blip="">
                  <dgm:adjLst/>
                </dgm:shape>
                <dgm:constrLst>
                  <dgm:constr type="h" refType="w"/>
                </dgm:constrLst>
                <dgm:presOf/>
              </dgm:layoutNode>
              <dgm:layoutNode name="dummyc">
                <dgm:alg type="sp"/>
                <dgm:shape xmlns:r="http://schemas.openxmlformats.org/officeDocument/2006/relationships" r:blip="">
                  <dgm:adjLst/>
                </dgm:shape>
                <dgm:constrLst>
                  <dgm:constr type="h" refType="w"/>
                </dgm:constrLst>
                <dgm:presOf/>
              </dgm:layoutNode>
              <dgm:forEach name="sibTransForEach1" axis="followSib" ptType="sibTrans" hideLastTrans="0" cnt="1">
                <dgm:layoutNode name="singleconn" styleLbl="sibTrans2D1">
                  <dgm:choose name="Name25">
                    <dgm:if name="Name26" func="var" arg="dir" op="equ" val="norm">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constrLst>
                        <dgm:constr type="begPad"/>
                        <dgm:constr type="endPad"/>
                      </dgm:constrLst>
                    </dgm:if>
                    <dgm:else name="Name27">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constrLst>
                        <dgm:constr type="begPad"/>
                        <dgm:constr type="endPad"/>
                      </dgm:constrLst>
                    </dgm:else>
                  </dgm:choose>
                </dgm:layoutNode>
              </dgm:forEach>
            </dgm:if>
            <dgm:else name="Name28"/>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6#1">
  <dgm:title val="3-D Style 6"/>
  <dgm:desc val="3-D Style 6"/>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2">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C238408C-6839-46EE-8131-EDA75C487F2E}" type="datetimeFigureOut">
              <a:rPr lang="en-US" smtClean="0"/>
              <a:pPr/>
              <a:t>5/6/2010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87D77045-401A-4D5E-BFE3-54C21A8A663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Jaws 2 Intro</a:t>
            </a:r>
            <a:r>
              <a:rPr lang="en-US" baseline="0" dirty="0" smtClean="0"/>
              <a:t> </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Maybe will add MC Hammer</a:t>
            </a:r>
            <a:r>
              <a:rPr lang="en-US" baseline="0" dirty="0" smtClean="0"/>
              <a:t> Sound to play</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http://www.sharkinfo.ch/SI3_99e/circling.html</a:t>
            </a:r>
          </a:p>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http://whyfiles.org/207shark/3.html</a:t>
            </a:r>
          </a:p>
          <a:p>
            <a:r>
              <a:rPr lang="en-US" smtClean="0"/>
              <a:t>http://www.sharkwater.com/education.htm</a:t>
            </a:r>
            <a:endParaRPr lang="en-US" dirty="0" smtClean="0"/>
          </a:p>
          <a:p>
            <a:r>
              <a:rPr lang="en-US" dirty="0" smtClean="0"/>
              <a:t>http://news.mongabay.com/2006/1003-sharks.html</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a:t>
            </a:r>
            <a:r>
              <a:rPr lang="en-US" baseline="0" dirty="0" smtClean="0"/>
              <a:t> Jackson getting eaten.</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Title</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Shark Attack News Report</a:t>
            </a:r>
          </a:p>
        </p:txBody>
      </p:sp>
      <p:sp>
        <p:nvSpPr>
          <p:cNvPr id="4" name="Slide Number Placeholder 3"/>
          <p:cNvSpPr>
            <a:spLocks noGrp="1"/>
          </p:cNvSpPr>
          <p:nvPr>
            <p:ph type="sldNum" sz="quarter" idx="10"/>
          </p:nvPr>
        </p:nvSpPr>
        <p:spPr/>
        <p:txBody>
          <a:bodyPr/>
          <a:lstStyle/>
          <a:p>
            <a:fld id="{87D77045-401A-4D5E-BFE3-54C21A8A6634}"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to make individual myths fade</a:t>
            </a:r>
            <a:r>
              <a:rPr lang="en-US" baseline="0" dirty="0" smtClean="0"/>
              <a:t> in.</a:t>
            </a:r>
            <a:endParaRPr lang="en-US" dirty="0" smtClean="0"/>
          </a:p>
          <a:p>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for each new Shark</a:t>
            </a:r>
            <a:r>
              <a:rPr lang="en-US" baseline="0" dirty="0" smtClean="0"/>
              <a:t> type to appear. Before you click you have time to slowly familiarize the audience with each shark type.</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D77045-401A-4D5E-BFE3-54C21A8A663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to make real Tiger Shark appear.</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http://sharksurvivor.com/sharks/bullshark.htm</a:t>
            </a:r>
            <a:endParaRPr lang="en-US" dirty="0"/>
          </a:p>
        </p:txBody>
      </p:sp>
      <p:sp>
        <p:nvSpPr>
          <p:cNvPr id="4" name="Slide Number Placeholder 3"/>
          <p:cNvSpPr>
            <a:spLocks noGrp="1"/>
          </p:cNvSpPr>
          <p:nvPr>
            <p:ph type="sldNum" sz="quarter" idx="10"/>
          </p:nvPr>
        </p:nvSpPr>
        <p:spPr/>
        <p:txBody>
          <a:bodyPr/>
          <a:lstStyle/>
          <a:p>
            <a:fld id="{87D77045-401A-4D5E-BFE3-54C21A8A663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4" name="Shape 43"/>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36" name="Shape 35"/>
          <p:cNvSpPr>
            <a:spLocks/>
          </p:cNvSpPr>
          <p:nvPr/>
        </p:nvSpPr>
        <p:spPr bwMode="auto">
          <a:xfrm>
            <a:off x="4821864" y="1066800"/>
            <a:ext cx="4343400"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65000"/>
              </a:schemeClr>
            </a:solid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43" name="Shape 42"/>
          <p:cNvSpPr>
            <a:spLocks/>
          </p:cNvSpPr>
          <p:nvPr/>
        </p:nvSpPr>
        <p:spPr bwMode="auto">
          <a:xfrm>
            <a:off x="290624" y="-14176"/>
            <a:ext cx="5562600" cy="6553200"/>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65000"/>
              </a:schemeClr>
            </a:solid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22" name="Shape 21"/>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24" name="Shape 23"/>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26" name="Shape 25"/>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27" name="Shape 26"/>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p>
        </p:txBody>
      </p:sp>
      <p:sp>
        <p:nvSpPr>
          <p:cNvPr id="28" name="Date Placeholder 27"/>
          <p:cNvSpPr>
            <a:spLocks noGrp="1"/>
          </p:cNvSpPr>
          <p:nvPr>
            <p:ph type="dt" sz="half" idx="10"/>
          </p:nvPr>
        </p:nvSpPr>
        <p:spPr>
          <a:xfrm>
            <a:off x="6477000" y="6416675"/>
            <a:ext cx="2133600" cy="365125"/>
          </a:xfrm>
        </p:spPr>
        <p:txBody>
          <a:bodyPr/>
          <a:lstStyle>
            <a:extLst/>
          </a:lstStyle>
          <a:p>
            <a:fld id="{743653DA-8BF4-4869-96FE-9BCF43372D46}" type="datetimeFigureOut">
              <a:rPr lang="en-US" smtClean="0"/>
              <a:pPr/>
              <a:t>5/6/2010</a:t>
            </a:fld>
            <a:endParaRPr lang="en-US"/>
          </a:p>
        </p:txBody>
      </p:sp>
      <p:sp>
        <p:nvSpPr>
          <p:cNvPr id="17" name="Footer Placeholder 16"/>
          <p:cNvSpPr>
            <a:spLocks noGrp="1"/>
          </p:cNvSpPr>
          <p:nvPr>
            <p:ph type="ftr" sz="quarter" idx="11"/>
          </p:nvPr>
        </p:nvSpPr>
        <p:spPr>
          <a:xfrm>
            <a:off x="914400" y="6416675"/>
            <a:ext cx="5562600" cy="365125"/>
          </a:xfrm>
        </p:spPr>
        <p:txBody>
          <a:bodyPr/>
          <a:lstStyle>
            <a:extLst/>
          </a:lstStyle>
          <a:p>
            <a:endParaRPr lang="en-US" dirty="0"/>
          </a:p>
        </p:txBody>
      </p:sp>
      <p:sp>
        <p:nvSpPr>
          <p:cNvPr id="29" name="Slide Number Placeholder 28"/>
          <p:cNvSpPr>
            <a:spLocks noGrp="1"/>
          </p:cNvSpPr>
          <p:nvPr>
            <p:ph type="sldNum" sz="quarter" idx="12"/>
          </p:nvPr>
        </p:nvSpPr>
        <p:spPr>
          <a:xfrm>
            <a:off x="8610600" y="6416675"/>
            <a:ext cx="457200" cy="365125"/>
          </a:xfrm>
        </p:spPr>
        <p:txBody>
          <a:bodyPr/>
          <a:lstStyle>
            <a:extLst/>
          </a:lstStyle>
          <a:p>
            <a:fld id="{72AC53DF-4216-466D-99A7-94400E6C2A25}"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45" name="Rectangle 44"/>
          <p:cNvSpPr/>
          <p:nvPr/>
        </p:nvSpPr>
        <p:spPr>
          <a:xfrm>
            <a:off x="363160" y="402264"/>
            <a:ext cx="8503920" cy="886265"/>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8" name="Title 7"/>
          <p:cNvSpPr>
            <a:spLocks noGrp="1"/>
          </p:cNvSpPr>
          <p:nvPr>
            <p:ph type="ctrTitle"/>
          </p:nvPr>
        </p:nvSpPr>
        <p:spPr>
          <a:xfrm>
            <a:off x="533400" y="464504"/>
            <a:ext cx="8153400" cy="774192"/>
          </a:xfrm>
        </p:spPr>
        <p:txBody>
          <a:bodyPr/>
          <a:lstStyle>
            <a:lvl1pPr marR="9144" algn="r">
              <a:defRPr sz="3800"/>
            </a:lvl1pPr>
            <a:extLst/>
          </a:lstStyle>
          <a:p>
            <a:r>
              <a:rPr lang="en-US" smtClean="0"/>
              <a:t>Click to edit Master title style</a:t>
            </a:r>
            <a:endParaRPr lang="en-US" dirty="0"/>
          </a:p>
        </p:txBody>
      </p:sp>
      <p:sp>
        <p:nvSpPr>
          <p:cNvPr id="9" name="Subtitle 8"/>
          <p:cNvSpPr>
            <a:spLocks noGrp="1"/>
          </p:cNvSpPr>
          <p:nvPr>
            <p:ph type="subTitle" idx="1"/>
          </p:nvPr>
        </p:nvSpPr>
        <p:spPr>
          <a:xfrm>
            <a:off x="4838381" y="1371600"/>
            <a:ext cx="3848419" cy="457200"/>
          </a:xfrm>
        </p:spPr>
        <p:txBody>
          <a:bodyPr tIns="0"/>
          <a:lstStyle>
            <a:lvl1pPr marL="0" indent="0" algn="r">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dirty="0"/>
          </a:p>
        </p:txBody>
      </p:sp>
      <p:sp>
        <p:nvSpPr>
          <p:cNvPr id="58" name="Rectangle 5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59" name="Rectangle 5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60" name="Rectangle 5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61" name="Rectangle 6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62" name="Rectangle 6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extLst/>
          </a:lstStyle>
          <a:p>
            <a:fld id="{B7129108-AC8D-4212-9283-60D9E99BF07A}" type="datetimeFigureOut">
              <a:rPr lang="en-US" smtClean="0"/>
              <a:pPr/>
              <a:t>5/6/2010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AD93096-5B34-4342-9326-69289CEAE4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3352800"/>
            <a:ext cx="7772400" cy="1974059"/>
          </a:xfrm>
        </p:spPr>
        <p:txBody>
          <a:bodyPr anchor="b">
            <a:scene3d>
              <a:camera prst="orthographicFront">
                <a:rot lat="0" lon="0" rev="0"/>
              </a:camera>
              <a:lightRig rig="contrasting" dir="t">
                <a:rot lat="0" lon="0" rev="7500000"/>
              </a:lightRig>
            </a:scene3d>
            <a:sp3d contourW="6350" prstMaterial="metal">
              <a:bevelT w="130810" h="31750" prst="relaxedInset"/>
              <a:contourClr>
                <a:schemeClr val="accent1">
                  <a:shade val="75000"/>
                </a:schemeClr>
              </a:contourClr>
            </a:sp3d>
          </a:bodyPr>
          <a:lstStyle>
            <a:lvl1pPr algn="l">
              <a:buNone/>
              <a:defRPr lang="en-US" sz="4000" b="1" cap="all" dirty="0">
                <a:ln/>
                <a:solidFill>
                  <a:schemeClr val="tx1"/>
                </a:solidFill>
                <a:effectLst>
                  <a:reflection blurRad="12700" stA="50000" endPos="50000" dir="5400000" sy="-100000" rotWithShape="0"/>
                </a:effectLst>
              </a:defRPr>
            </a:lvl1pPr>
            <a:extLst/>
          </a:lstStyle>
          <a:p>
            <a:r>
              <a:rPr lang="en-US" smtClean="0"/>
              <a:t>Click to edit Master title style</a:t>
            </a:r>
            <a:endParaRPr lang="en-US" dirty="0"/>
          </a:p>
        </p:txBody>
      </p:sp>
      <p:sp>
        <p:nvSpPr>
          <p:cNvPr id="3" name="Text Placeholder 2"/>
          <p:cNvSpPr>
            <a:spLocks noGrp="1"/>
          </p:cNvSpPr>
          <p:nvPr>
            <p:ph type="body" idx="1"/>
          </p:nvPr>
        </p:nvSpPr>
        <p:spPr>
          <a:xfrm>
            <a:off x="914400" y="5334000"/>
            <a:ext cx="7772400" cy="1052512"/>
          </a:xfrm>
        </p:spPr>
        <p:txBody>
          <a:bodyPr anchor="t"/>
          <a:lstStyle>
            <a:lvl1pPr marL="374904">
              <a:buNone/>
              <a:defRPr sz="20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4" name="Date Placeholder 3"/>
          <p:cNvSpPr>
            <a:spLocks noGrp="1"/>
          </p:cNvSpPr>
          <p:nvPr>
            <p:ph type="dt" sz="half" idx="10"/>
          </p:nvPr>
        </p:nvSpPr>
        <p:spPr/>
        <p:txBody>
          <a:bodyPr/>
          <a:lstStyle>
            <a:extLst/>
          </a:lstStyle>
          <a:p>
            <a:fld id="{B6DED3D3-6235-4F4C-B439-DF277FB555A7}" type="datetimeFigureOut">
              <a:rPr lang="en-US" smtClean="0"/>
              <a:pPr/>
              <a:t>5/6/2010</a:t>
            </a:fld>
            <a:endParaRPr lang="en-US"/>
          </a:p>
        </p:txBody>
      </p:sp>
      <p:sp>
        <p:nvSpPr>
          <p:cNvPr id="5" name="Footer Placeholder 4"/>
          <p:cNvSpPr>
            <a:spLocks noGrp="1"/>
          </p:cNvSpPr>
          <p:nvPr>
            <p:ph type="ftr" sz="quarter" idx="11"/>
          </p:nvPr>
        </p:nvSpPr>
        <p:spPr>
          <a:xfrm>
            <a:off x="914400" y="6416675"/>
            <a:ext cx="5562600" cy="365125"/>
          </a:xfrm>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AD93096-5B34-4342-9326-69289CEAE4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9550"/>
            <a:ext cx="8229600" cy="1295400"/>
          </a:xfrm>
        </p:spPr>
        <p:txBody>
          <a:bodyPr anchor="ctr"/>
          <a:lstStyle>
            <a:extLst/>
          </a:lstStyle>
          <a:p>
            <a:r>
              <a:rPr lang="en-US" smtClean="0"/>
              <a:t>Click to edit Master title style</a:t>
            </a:r>
            <a:endParaRPr lang="en-US" dirty="0"/>
          </a:p>
        </p:txBody>
      </p:sp>
      <p:sp>
        <p:nvSpPr>
          <p:cNvPr id="3" name="Content Placeholder 2"/>
          <p:cNvSpPr>
            <a:spLocks noGrp="1"/>
          </p:cNvSpPr>
          <p:nvPr>
            <p:ph sz="half" idx="1"/>
          </p:nvPr>
        </p:nvSpPr>
        <p:spPr>
          <a:xfrm>
            <a:off x="464344" y="1600200"/>
            <a:ext cx="4038600" cy="4525963"/>
          </a:xfrm>
        </p:spPr>
        <p:txBody>
          <a:bodyPr/>
          <a:lstStyle>
            <a:lvl1pPr marL="0" indent="0">
              <a:buFontTx/>
              <a:buNone/>
              <a:defRPr sz="2000"/>
            </a:lvl1pPr>
            <a:lvl2pPr>
              <a:defRPr sz="2400"/>
            </a:lvl2pPr>
            <a:lvl3pPr>
              <a:defRPr sz="2000"/>
            </a:lvl3pPr>
            <a:lvl4pPr>
              <a:defRPr sz="1800"/>
            </a:lvl4pPr>
            <a:lvl5pPr>
              <a:defRPr sz="1800"/>
            </a:lvl5pPr>
            <a:extLst/>
          </a:lstStyle>
          <a:p>
            <a:pPr lvl="0"/>
            <a:r>
              <a:rPr lang="en-US" smtClean="0"/>
              <a:t>Click to edit Master text styles</a:t>
            </a:r>
          </a:p>
        </p:txBody>
      </p:sp>
      <p:sp>
        <p:nvSpPr>
          <p:cNvPr id="4" name="Content Placeholder 3"/>
          <p:cNvSpPr>
            <a:spLocks noGrp="1"/>
          </p:cNvSpPr>
          <p:nvPr>
            <p:ph sz="half" idx="2"/>
          </p:nvPr>
        </p:nvSpPr>
        <p:spPr>
          <a:xfrm>
            <a:off x="4655344" y="1600200"/>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extLst/>
          </a:lstStyle>
          <a:p>
            <a:fld id="{3B5F1E3E-4B2F-4895-B65E-28B2E64F39F6}" type="datetimeFigureOut">
              <a:rPr lang="en-US" smtClean="0"/>
              <a:pPr/>
              <a:t>5/6/2010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AD93096-5B34-4342-9326-69289CEAE4C2}" type="slidenum">
              <a:rPr lang="en-US" smtClean="0"/>
              <a:pPr/>
              <a:t>‹#›</a:t>
            </a:fld>
            <a:endParaRPr lang="en-US"/>
          </a:p>
        </p:txBody>
      </p:sp>
      <p:cxnSp>
        <p:nvCxnSpPr>
          <p:cNvPr id="9" name="Straight Connector 8"/>
          <p:cNvCxnSpPr/>
          <p:nvPr/>
        </p:nvCxnSpPr>
        <p:spPr>
          <a:xfrm rot="5400000">
            <a:off x="2305044" y="3867144"/>
            <a:ext cx="4533900" cy="1601"/>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3" name="Rectangle 22"/>
          <p:cNvSpPr/>
          <p:nvPr/>
        </p:nvSpPr>
        <p:spPr>
          <a:xfrm>
            <a:off x="0" y="402264"/>
            <a:ext cx="8686800" cy="886265"/>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lang="en-US" smtClean="0"/>
              <a:t>Click to edit Master title style</a:t>
            </a:r>
            <a:endParaRPr lang="en-US" dirty="0"/>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2"/>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3"/>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extLst/>
          </a:lstStyle>
          <a:p>
            <a:fld id="{63085435-8225-4333-BFFA-0096413F0D76}" type="datetimeFigureOut">
              <a:rPr lang="en-US" smtClean="0"/>
              <a:pPr/>
              <a:t>5/6/2010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AD93096-5B34-4342-9326-69289CEAE4C2}"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extLst/>
          </a:lstStyle>
          <a:p>
            <a:fld id="{0783C494-2A87-468C-A21B-CB14FB9ABB00}" type="datetimeFigureOut">
              <a:rPr lang="en-US" smtClean="0"/>
              <a:pPr/>
              <a:t>5/6/2010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AD93096-5B34-4342-9326-69289CEAE4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A180FA0-5B31-4864-A2BB-719EA5A679C6}" type="datetimeFigureOut">
              <a:rPr lang="en-US" smtClean="0"/>
              <a:pPr/>
              <a:t>5/6/2010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AD93096-5B34-4342-9326-69289CEAE4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lang="en-US" smtClean="0"/>
              <a:t>Click to edit Master title style</a:t>
            </a:r>
            <a:endParaRPr lang="en-US" dirty="0"/>
          </a:p>
        </p:txBody>
      </p:sp>
      <p:sp>
        <p:nvSpPr>
          <p:cNvPr id="3" name="Text Placeholder 2"/>
          <p:cNvSpPr>
            <a:spLocks noGrp="1"/>
          </p:cNvSpPr>
          <p:nvPr>
            <p:ph type="body" idx="1"/>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2"/>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extLst/>
          </a:lstStyle>
          <a:p>
            <a:fld id="{4BECC0C8-36B8-442A-833D-B6AACE86BB77}" type="datetimeFigureOut">
              <a:rPr lang="en-US" smtClean="0"/>
              <a:pPr/>
              <a:t>5/6/2010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AD93096-5B34-4342-9326-69289CEAE4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28" name="Group 17"/>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a:xfrm>
            <a:off x="914400" y="228600"/>
            <a:ext cx="6858000" cy="914400"/>
          </a:xfrm>
        </p:spPr>
        <p:txBody>
          <a:bodyPr anchor="b"/>
          <a:lstStyle>
            <a:lvl1pPr algn="l">
              <a:buNone/>
              <a:defRPr sz="2100" b="0"/>
            </a:lvl1pPr>
            <a:extLst/>
          </a:lstStyle>
          <a:p>
            <a:r>
              <a:rPr lang="en-US" smtClean="0"/>
              <a:t>Click to edit Master title style</a:t>
            </a:r>
            <a:endParaRPr lang="en-US" dirty="0"/>
          </a:p>
        </p:txBody>
      </p:sp>
      <p:sp>
        <p:nvSpPr>
          <p:cNvPr id="3" name="Picture Placeholder 2"/>
          <p:cNvSpPr>
            <a:spLocks noGrp="1"/>
          </p:cNvSpPr>
          <p:nvPr>
            <p:ph type="pic" idx="1"/>
          </p:nvPr>
        </p:nvSpPr>
        <p:spPr>
          <a:xfrm>
            <a:off x="366712" y="1905000"/>
            <a:ext cx="8778240" cy="4960144"/>
          </a:xfrm>
        </p:spPr>
        <p:txBody>
          <a:bodyPr/>
          <a:lstStyle>
            <a:lvl1pPr>
              <a:buNone/>
              <a:defRPr sz="3200"/>
            </a:lvl1pPr>
            <a:extLst/>
          </a:lstStyle>
          <a:p>
            <a:r>
              <a:rPr lang="en-US" smtClean="0"/>
              <a:t>Click icon to add picture</a:t>
            </a:r>
            <a:endParaRPr lang="en-US" dirty="0"/>
          </a:p>
        </p:txBody>
      </p:sp>
      <p:sp>
        <p:nvSpPr>
          <p:cNvPr id="4" name="Text Placeholder 3"/>
          <p:cNvSpPr>
            <a:spLocks noGrp="1"/>
          </p:cNvSpPr>
          <p:nvPr>
            <p:ph type="body" sz="half" idx="2"/>
          </p:nvPr>
        </p:nvSpPr>
        <p:spPr>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n-US" smtClean="0"/>
              <a:t>Click to edit Master text styles</a:t>
            </a:r>
          </a:p>
        </p:txBody>
      </p:sp>
      <p:grpSp>
        <p:nvGrpSpPr>
          <p:cNvPr id="14" name="Group 17"/>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p:txBody>
          <a:bodyPr/>
          <a:lstStyle>
            <a:extLst/>
          </a:lstStyle>
          <a:p>
            <a:fld id="{51E20EC5-AC53-4169-941E-EDF10CD23748}" type="datetimeFigureOut">
              <a:rPr lang="en-US" smtClean="0"/>
              <a:pPr/>
              <a:t>5/6/2010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AD93096-5B34-4342-9326-69289CEAE4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lang="en-US" smtClean="0"/>
              <a:t>Click to edit Master title style</a:t>
            </a:r>
            <a:endParaRPr lang="en-US" dirty="0"/>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a:defRPr sz="1100">
                <a:solidFill>
                  <a:schemeClr val="tx2"/>
                </a:solidFill>
              </a:defRPr>
            </a:lvl1pPr>
            <a:extLst/>
          </a:lstStyle>
          <a:p>
            <a:fld id="{8D3816DF-213E-421B-92D3-C068DBB023D6}" type="datetimeFigureOut">
              <a:rPr lang="en-US" smtClean="0">
                <a:solidFill>
                  <a:schemeClr val="tx2"/>
                </a:solidFill>
              </a:rPr>
              <a:pPr/>
              <a:t>5/6/2010</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a:defRPr sz="1100">
                <a:solidFill>
                  <a:schemeClr val="tx2"/>
                </a:solidFill>
              </a:defRPr>
            </a:lvl1pPr>
            <a:extLst/>
          </a:lstStyle>
          <a:p>
            <a:pPr algn="r"/>
            <a:endParaRPr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a:defRPr sz="1200">
                <a:solidFill>
                  <a:schemeClr val="tx2"/>
                </a:solidFill>
              </a:defRPr>
            </a:lvl1pPr>
            <a:extLst/>
          </a:lstStyle>
          <a:p>
            <a:pPr algn="l"/>
            <a:fld id="{72AC53DF-4216-466D-99A7-94400E6C2A25}" type="slidenum">
              <a:rPr lang="en-US" sz="1200" smtClean="0">
                <a:solidFill>
                  <a:schemeClr val="tx2"/>
                </a:solidFill>
              </a:rPr>
              <a:pPr algn="l"/>
              <a:t>‹#›</a:t>
            </a:fld>
            <a:endParaRPr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latinLnBrk="0" hangingPunct="1">
        <a:spcBef>
          <a:spcPct val="0"/>
        </a:spcBef>
        <a:buNone/>
        <a:defRPr sz="4000" kern="1200" spc="-150" baseline="0">
          <a:solidFill>
            <a:schemeClr val="tx2">
              <a:satMod val="200000"/>
            </a:schemeClr>
          </a:solidFill>
          <a:effectLst>
            <a:outerShdw blurRad="50800" dist="50800" dir="2700000" algn="tl" rotWithShape="0">
              <a:srgbClr val="000000">
                <a:alpha val="43137"/>
              </a:srgbClr>
            </a:outerShdw>
          </a:effectLst>
          <a:latin typeface="+mj-lt"/>
          <a:ea typeface="+mj-ea"/>
          <a:cs typeface="+mj-cs"/>
        </a:defRPr>
      </a:lvl1pPr>
      <a:extLst/>
    </p:titleStyle>
    <p:bodyStyle>
      <a:lvl1pPr marL="411480" indent="-342900" algn="l" rtl="0" eaLnBrk="1" latinLnBrk="0" hangingPunct="1">
        <a:spcBef>
          <a:spcPts val="700"/>
        </a:spcBef>
        <a:buSzPct val="95000"/>
        <a:buFont typeface="Wingdings"/>
        <a:buChar char=""/>
        <a:defRPr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9pPr>
      <a:extLst/>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video" Target="file:///C:\Users\lawrence\Desktop\shark%20pics\JAWS%20Sharksploitation%20Beach%20Attack%20%5bwww.keepvid.com%5d.mp4"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video" Target="file:///C:\Users\lawrence\Desktop\shark%20pics\Samuel%20L.%20Jackson%20Dies%20%5bwww.keepvid.com%5d.mp4" TargetMode="Externa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video" Target="file:///C:\Users\lawrence\Desktop\shark%20pics\Surfing%20Shark%20Attack%20with%204.5%20meter%20Great%20White%20Sharks%20-%20www.2besaved.com%20_%20www.discovery.com%20%5bwww.keepvid.com%5d.mp4" TargetMode="Externa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jpe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video" Target="file:///C:\Users\lawrence\Desktop\shark%20pics\great%20white%20shark%20jumps%20out%20of%20water%20%5bwww.keepvid.com%5d.mp4" TargetMode="External"/><Relationship Id="rId5" Type="http://schemas.openxmlformats.org/officeDocument/2006/relationships/image" Target="../media/image2.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JAWS Sharksploitation Beach Attack [www.keepvid.com].mp4">
            <a:hlinkClick r:id="" action="ppaction://media"/>
          </p:cNvPr>
          <p:cNvPicPr>
            <a:picLocks noRot="1" noChangeAspect="1"/>
          </p:cNvPicPr>
          <p:nvPr>
            <a:videoFile r:link="rId1"/>
          </p:nvPr>
        </p:nvPicPr>
        <p:blipFill>
          <a:blip r:embed="rId4"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705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Hammerhead Shark</a:t>
            </a:r>
            <a:endParaRPr lang="en-US" dirty="0"/>
          </a:p>
        </p:txBody>
      </p:sp>
      <p:sp>
        <p:nvSpPr>
          <p:cNvPr id="3" name="Rectangle 2"/>
          <p:cNvSpPr>
            <a:spLocks noGrp="1"/>
          </p:cNvSpPr>
          <p:nvPr>
            <p:ph sz="half" idx="1"/>
          </p:nvPr>
        </p:nvSpPr>
        <p:spPr>
          <a:xfrm>
            <a:off x="464344" y="1600200"/>
            <a:ext cx="4038600" cy="4525963"/>
          </a:xfrm>
        </p:spPr>
        <p:txBody>
          <a:bodyPr>
            <a:normAutofit fontScale="77500" lnSpcReduction="20000"/>
          </a:bodyPr>
          <a:lstStyle>
            <a:extLst/>
          </a:lstStyle>
          <a:p>
            <a:pPr>
              <a:lnSpc>
                <a:spcPct val="114000"/>
              </a:lnSpc>
            </a:pPr>
            <a:r>
              <a:rPr lang="en-US" b="1" dirty="0" smtClean="0"/>
              <a:t>Distinctive markings:</a:t>
            </a:r>
            <a:r>
              <a:rPr lang="en-US" dirty="0" smtClean="0"/>
              <a:t> Wide large head (with bumps on nose) that looks like two sided hammer (mallet); round eye on each end of mallet; large tapered dorsal fin that leans to right; grayish brown body; lighter on bottom. </a:t>
            </a:r>
            <a:endParaRPr lang="en-US" dirty="0" smtClean="0"/>
          </a:p>
          <a:p>
            <a:pPr>
              <a:lnSpc>
                <a:spcPct val="114000"/>
              </a:lnSpc>
            </a:pPr>
            <a:r>
              <a:rPr lang="en-US" b="1" dirty="0" smtClean="0"/>
              <a:t>Size</a:t>
            </a:r>
            <a:r>
              <a:rPr lang="en-US" b="1" dirty="0" smtClean="0"/>
              <a:t>:</a:t>
            </a:r>
            <a:r>
              <a:rPr lang="en-US" dirty="0" smtClean="0"/>
              <a:t> 10 feet (3.1m) to 20 feet (6.1m); 500 pounds (2300kg). </a:t>
            </a:r>
            <a:endParaRPr lang="en-US" dirty="0" smtClean="0"/>
          </a:p>
          <a:p>
            <a:pPr>
              <a:lnSpc>
                <a:spcPct val="114000"/>
              </a:lnSpc>
            </a:pPr>
            <a:r>
              <a:rPr lang="en-US" b="1" dirty="0" smtClean="0"/>
              <a:t>What </a:t>
            </a:r>
            <a:r>
              <a:rPr lang="en-US" b="1" dirty="0" smtClean="0"/>
              <a:t>they eat:</a:t>
            </a:r>
            <a:r>
              <a:rPr lang="en-US" dirty="0" smtClean="0"/>
              <a:t> Sharks; skates; stingrays; squid; octopus; fish (sardines, herring, tarpon, jacks, grouper, flatfish); crustaceans; other hammerhead sharks. </a:t>
            </a:r>
            <a:endParaRPr lang="en-US" dirty="0" smtClean="0"/>
          </a:p>
          <a:p>
            <a:pPr>
              <a:lnSpc>
                <a:spcPct val="114000"/>
              </a:lnSpc>
            </a:pPr>
            <a:r>
              <a:rPr lang="en-US" b="1" dirty="0" smtClean="0"/>
              <a:t>Where </a:t>
            </a:r>
            <a:r>
              <a:rPr lang="en-US" b="1" dirty="0" smtClean="0"/>
              <a:t>they live:</a:t>
            </a:r>
            <a:r>
              <a:rPr lang="en-US" dirty="0" smtClean="0"/>
              <a:t> Tropical waters; temperate waters; shallow water (shorelines to feed); deep water; drop offs; reefs; sand bottoms; migrates to cooler water in summer. </a:t>
            </a:r>
            <a:endParaRPr lang="en-US" dirty="0" smtClean="0"/>
          </a:p>
          <a:p>
            <a:pPr>
              <a:lnSpc>
                <a:spcPct val="114000"/>
              </a:lnSpc>
            </a:pPr>
            <a:r>
              <a:rPr lang="en-US" b="1" dirty="0" smtClean="0"/>
              <a:t>Teeth</a:t>
            </a:r>
            <a:r>
              <a:rPr lang="en-US" b="1" dirty="0" smtClean="0"/>
              <a:t>: </a:t>
            </a:r>
            <a:r>
              <a:rPr lang="en-US" dirty="0" smtClean="0"/>
              <a:t>Saw-like; triangular.</a:t>
            </a:r>
            <a:endParaRPr lang="en-US" sz="2400" dirty="0"/>
          </a:p>
        </p:txBody>
      </p:sp>
      <p:pic>
        <p:nvPicPr>
          <p:cNvPr id="1026" name="Picture 2" descr="C:\Users\lawrence\Desktop\shark pics\hammerheadedited.jpg"/>
          <p:cNvPicPr>
            <a:picLocks noChangeAspect="1" noChangeArrowheads="1"/>
          </p:cNvPicPr>
          <p:nvPr/>
        </p:nvPicPr>
        <p:blipFill>
          <a:blip r:embed="rId3" cstate="print"/>
          <a:srcRect/>
          <a:stretch>
            <a:fillRect/>
          </a:stretch>
        </p:blipFill>
        <p:spPr bwMode="auto">
          <a:xfrm>
            <a:off x="4724400" y="1676400"/>
            <a:ext cx="4137025" cy="275801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Oceanic </a:t>
            </a:r>
            <a:r>
              <a:rPr lang="en-US" dirty="0" err="1" smtClean="0"/>
              <a:t>Whitetip</a:t>
            </a:r>
            <a:r>
              <a:rPr lang="en-US" dirty="0" smtClean="0"/>
              <a:t> Shark</a:t>
            </a:r>
            <a:endParaRPr lang="en-US" dirty="0"/>
          </a:p>
        </p:txBody>
      </p:sp>
      <p:sp>
        <p:nvSpPr>
          <p:cNvPr id="3" name="Rectangle 2"/>
          <p:cNvSpPr>
            <a:spLocks noGrp="1"/>
          </p:cNvSpPr>
          <p:nvPr>
            <p:ph sz="half" idx="1"/>
          </p:nvPr>
        </p:nvSpPr>
        <p:spPr>
          <a:xfrm>
            <a:off x="464344" y="1600200"/>
            <a:ext cx="4038600" cy="4525963"/>
          </a:xfrm>
        </p:spPr>
        <p:txBody>
          <a:bodyPr/>
          <a:lstStyle>
            <a:extLst/>
          </a:lstStyle>
          <a:p>
            <a:pPr>
              <a:lnSpc>
                <a:spcPct val="114000"/>
              </a:lnSpc>
            </a:pPr>
            <a:r>
              <a:rPr lang="en-US" dirty="0" smtClean="0"/>
              <a:t>Text in PowerPoint 2007 has learned new tricks. There are handy features like strikethrough and advanced features like character spacing control. And you’ll look your best with soft shadows and the ability to put “WordArt” styles right onto your slide text.</a:t>
            </a:r>
            <a:endParaRPr lang="en-US" sz="2400" dirty="0"/>
          </a:p>
        </p:txBody>
      </p:sp>
      <p:pic>
        <p:nvPicPr>
          <p:cNvPr id="6146" name="Picture 2" descr="C:\Users\lawrence\Desktop\shark pics\Oceanic-Whitetip1©2006SRoge.jpg"/>
          <p:cNvPicPr>
            <a:picLocks noChangeAspect="1" noChangeArrowheads="1"/>
          </p:cNvPicPr>
          <p:nvPr/>
        </p:nvPicPr>
        <p:blipFill>
          <a:blip r:embed="rId3" cstate="print"/>
          <a:srcRect/>
          <a:stretch>
            <a:fillRect/>
          </a:stretch>
        </p:blipFill>
        <p:spPr bwMode="auto">
          <a:xfrm>
            <a:off x="4876800" y="1600200"/>
            <a:ext cx="3962400" cy="2971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Top Shark Attack Locations</a:t>
            </a:r>
            <a:endParaRPr lang="en-US" dirty="0"/>
          </a:p>
        </p:txBody>
      </p:sp>
      <p:graphicFrame>
        <p:nvGraphicFramePr>
          <p:cNvPr id="12" name="Diagram 11"/>
          <p:cNvGraphicFramePr/>
          <p:nvPr/>
        </p:nvGraphicFramePr>
        <p:xfrm>
          <a:off x="1219200" y="1371600"/>
          <a:ext cx="7086600" cy="492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graphicEl>
                                              <a:dgm id="{D43C7493-F8E5-4C90-B23E-C1F6E0A36286}"/>
                                            </p:graphicEl>
                                          </p:spTgt>
                                        </p:tgtEl>
                                        <p:attrNameLst>
                                          <p:attrName>style.visibility</p:attrName>
                                        </p:attrNameLst>
                                      </p:cBhvr>
                                      <p:to>
                                        <p:strVal val="visible"/>
                                      </p:to>
                                    </p:set>
                                    <p:animEffect transition="in" filter="fade">
                                      <p:cBhvr>
                                        <p:cTn id="7" dur="2000"/>
                                        <p:tgtEl>
                                          <p:spTgt spid="12">
                                            <p:graphicEl>
                                              <a:dgm id="{D43C7493-F8E5-4C90-B23E-C1F6E0A36286}"/>
                                            </p:graphic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
                                            <p:graphicEl>
                                              <a:dgm id="{F4C98264-ADB3-4F41-98F4-E81504660380}"/>
                                            </p:graphicEl>
                                          </p:spTgt>
                                        </p:tgtEl>
                                        <p:attrNameLst>
                                          <p:attrName>style.visibility</p:attrName>
                                        </p:attrNameLst>
                                      </p:cBhvr>
                                      <p:to>
                                        <p:strVal val="visible"/>
                                      </p:to>
                                    </p:set>
                                    <p:animEffect transition="in" filter="fade">
                                      <p:cBhvr>
                                        <p:cTn id="11" dur="2000"/>
                                        <p:tgtEl>
                                          <p:spTgt spid="12">
                                            <p:graphicEl>
                                              <a:dgm id="{F4C98264-ADB3-4F41-98F4-E81504660380}"/>
                                            </p:graphic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12">
                                            <p:graphicEl>
                                              <a:dgm id="{A49A0463-2077-444A-8ADE-890A9E3FF7A8}"/>
                                            </p:graphicEl>
                                          </p:spTgt>
                                        </p:tgtEl>
                                        <p:attrNameLst>
                                          <p:attrName>style.visibility</p:attrName>
                                        </p:attrNameLst>
                                      </p:cBhvr>
                                      <p:to>
                                        <p:strVal val="visible"/>
                                      </p:to>
                                    </p:set>
                                    <p:animEffect transition="in" filter="fade">
                                      <p:cBhvr>
                                        <p:cTn id="15" dur="2000"/>
                                        <p:tgtEl>
                                          <p:spTgt spid="12">
                                            <p:graphicEl>
                                              <a:dgm id="{A49A0463-2077-444A-8ADE-890A9E3FF7A8}"/>
                                            </p:graphic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2">
                                            <p:graphicEl>
                                              <a:dgm id="{DFC1E032-0542-42F8-8474-5D41B5F3583E}"/>
                                            </p:graphicEl>
                                          </p:spTgt>
                                        </p:tgtEl>
                                        <p:attrNameLst>
                                          <p:attrName>style.visibility</p:attrName>
                                        </p:attrNameLst>
                                      </p:cBhvr>
                                      <p:to>
                                        <p:strVal val="visible"/>
                                      </p:to>
                                    </p:set>
                                    <p:animEffect transition="in" filter="fade">
                                      <p:cBhvr>
                                        <p:cTn id="19" dur="2000"/>
                                        <p:tgtEl>
                                          <p:spTgt spid="12">
                                            <p:graphicEl>
                                              <a:dgm id="{DFC1E032-0542-42F8-8474-5D41B5F3583E}"/>
                                            </p:graphic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2">
                                            <p:graphicEl>
                                              <a:dgm id="{2D39E6E7-0218-4130-B419-CA4A48AFCF13}"/>
                                            </p:graphicEl>
                                          </p:spTgt>
                                        </p:tgtEl>
                                        <p:attrNameLst>
                                          <p:attrName>style.visibility</p:attrName>
                                        </p:attrNameLst>
                                      </p:cBhvr>
                                      <p:to>
                                        <p:strVal val="visible"/>
                                      </p:to>
                                    </p:set>
                                    <p:animEffect transition="in" filter="fade">
                                      <p:cBhvr>
                                        <p:cTn id="23" dur="2000"/>
                                        <p:tgtEl>
                                          <p:spTgt spid="12">
                                            <p:graphicEl>
                                              <a:dgm id="{2D39E6E7-0218-4130-B419-CA4A48AFCF13}"/>
                                            </p:graphic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2">
                                            <p:graphicEl>
                                              <a:dgm id="{1B11378E-7EBC-4D0F-9354-BDB6F4F6B089}"/>
                                            </p:graphicEl>
                                          </p:spTgt>
                                        </p:tgtEl>
                                        <p:attrNameLst>
                                          <p:attrName>style.visibility</p:attrName>
                                        </p:attrNameLst>
                                      </p:cBhvr>
                                      <p:to>
                                        <p:strVal val="visible"/>
                                      </p:to>
                                    </p:set>
                                    <p:animEffect transition="in" filter="fade">
                                      <p:cBhvr>
                                        <p:cTn id="27" dur="2000"/>
                                        <p:tgtEl>
                                          <p:spTgt spid="12">
                                            <p:graphicEl>
                                              <a:dgm id="{1B11378E-7EBC-4D0F-9354-BDB6F4F6B08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lvlAtOnc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a:xfrm>
            <a:off x="914400" y="5334000"/>
            <a:ext cx="7772400" cy="1212059"/>
          </a:xfrm>
        </p:spPr>
        <p:txBody>
          <a:bodyPr/>
          <a:lstStyle>
            <a:extLst/>
          </a:lstStyle>
          <a:p>
            <a:r>
              <a:rPr dirty="0" smtClean="0"/>
              <a:t>Common Shark Diet and Behavior</a:t>
            </a:r>
            <a:endParaRPr lang="en-US" dirty="0"/>
          </a:p>
        </p:txBody>
      </p:sp>
      <p:pic>
        <p:nvPicPr>
          <p:cNvPr id="10242" name="Picture 2" descr="C:\Users\lawrence\Desktop\shark pics\nomnom.jpg"/>
          <p:cNvPicPr>
            <a:picLocks noChangeAspect="1" noChangeArrowheads="1"/>
          </p:cNvPicPr>
          <p:nvPr/>
        </p:nvPicPr>
        <p:blipFill>
          <a:blip r:embed="rId3" cstate="print"/>
          <a:srcRect/>
          <a:stretch>
            <a:fillRect/>
          </a:stretch>
        </p:blipFill>
        <p:spPr bwMode="auto">
          <a:xfrm>
            <a:off x="1752600" y="228600"/>
            <a:ext cx="5943600" cy="50419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2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512763"/>
            <a:ext cx="8229600" cy="914400"/>
          </a:xfrm>
        </p:spPr>
        <p:txBody>
          <a:bodyPr/>
          <a:lstStyle>
            <a:extLst/>
          </a:lstStyle>
          <a:p>
            <a:r>
              <a:rPr lang="en-US" dirty="0" smtClean="0"/>
              <a:t>Common Shark Behavior</a:t>
            </a:r>
            <a:endParaRPr lang="en-US" dirty="0"/>
          </a:p>
        </p:txBody>
      </p:sp>
      <p:sp>
        <p:nvSpPr>
          <p:cNvPr id="3" name="Rectangle 2"/>
          <p:cNvSpPr>
            <a:spLocks noGrp="1"/>
          </p:cNvSpPr>
          <p:nvPr>
            <p:ph sz="half" idx="1"/>
          </p:nvPr>
        </p:nvSpPr>
        <p:spPr>
          <a:xfrm>
            <a:off x="465138" y="1600200"/>
            <a:ext cx="4038600" cy="4525963"/>
          </a:xfrm>
        </p:spPr>
        <p:txBody>
          <a:bodyPr/>
          <a:lstStyle>
            <a:extLst/>
          </a:lstStyle>
          <a:p>
            <a:r>
              <a:rPr lang="en-US" dirty="0" smtClean="0"/>
              <a:t>The familiar image of a shark circling a swimmer or diver appears to have burned its way into many minds as being the foreboder of an attack. But does this famous scenario of a shark's dorsal fin cutting circles through the water really mean an impending attack</a:t>
            </a:r>
            <a:r>
              <a:rPr lang="en-US" dirty="0" smtClean="0"/>
              <a:t>? Most research indicates that this is not the case. The circling motion of a shark is more about </a:t>
            </a:r>
            <a:r>
              <a:rPr lang="en-US" dirty="0" err="1" smtClean="0"/>
              <a:t>curiousity</a:t>
            </a:r>
            <a:r>
              <a:rPr lang="en-US" dirty="0" smtClean="0"/>
              <a:t> then the need to feed.</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512763"/>
            <a:ext cx="8229600" cy="914400"/>
          </a:xfrm>
        </p:spPr>
        <p:txBody>
          <a:bodyPr/>
          <a:lstStyle>
            <a:extLst/>
          </a:lstStyle>
          <a:p>
            <a:r>
              <a:rPr lang="en-US" dirty="0" smtClean="0"/>
              <a:t>Sharks have more to fear from humans.</a:t>
            </a:r>
            <a:endParaRPr lang="en-US" dirty="0"/>
          </a:p>
        </p:txBody>
      </p:sp>
      <p:sp>
        <p:nvSpPr>
          <p:cNvPr id="3" name="Rectangle 2"/>
          <p:cNvSpPr>
            <a:spLocks noGrp="1"/>
          </p:cNvSpPr>
          <p:nvPr>
            <p:ph sz="half" idx="1"/>
          </p:nvPr>
        </p:nvSpPr>
        <p:spPr>
          <a:xfrm>
            <a:off x="465138" y="1600200"/>
            <a:ext cx="4038600" cy="4525963"/>
          </a:xfrm>
        </p:spPr>
        <p:txBody>
          <a:bodyPr>
            <a:normAutofit fontScale="70000" lnSpcReduction="20000"/>
          </a:bodyPr>
          <a:lstStyle>
            <a:extLst/>
          </a:lstStyle>
          <a:p>
            <a:r>
              <a:rPr lang="en-US" dirty="0" smtClean="0"/>
              <a:t>Between 26 million and 73 million sharks are killed each year for their fins according to a new paper published in the October 2006 edition of </a:t>
            </a:r>
            <a:r>
              <a:rPr lang="en-US" i="1" dirty="0" smtClean="0"/>
              <a:t>Ecology Letters</a:t>
            </a:r>
            <a:r>
              <a:rPr lang="en-US" dirty="0" smtClean="0"/>
              <a:t>. The estimates are three times higher than those projected by the United Nations</a:t>
            </a:r>
            <a:r>
              <a:rPr lang="en-US" dirty="0" smtClean="0"/>
              <a:t>.</a:t>
            </a:r>
          </a:p>
          <a:p>
            <a:r>
              <a:rPr lang="en-US" b="1" dirty="0" smtClean="0"/>
              <a:t>Education - Shark Finning Facts</a:t>
            </a:r>
          </a:p>
          <a:p>
            <a:r>
              <a:rPr lang="en-US" b="1" dirty="0" smtClean="0"/>
              <a:t>What is Shark Finning?</a:t>
            </a:r>
            <a:r>
              <a:rPr lang="en-US" dirty="0" smtClean="0"/>
              <a:t> Shark </a:t>
            </a:r>
            <a:r>
              <a:rPr lang="en-US" dirty="0" err="1" smtClean="0"/>
              <a:t>finning</a:t>
            </a:r>
            <a:r>
              <a:rPr lang="en-US" dirty="0" smtClean="0"/>
              <a:t> refers to the removal and retention of shark fins and the discard at sea of the carcass. The shark is most often still alive when it is tossed back into the water. Unable to swim, the shark slowly sinks toward the bottom where it is eaten alive by other fish.</a:t>
            </a:r>
          </a:p>
          <a:p>
            <a:r>
              <a:rPr lang="en-US" dirty="0" smtClean="0"/>
              <a:t>Shark </a:t>
            </a:r>
            <a:r>
              <a:rPr lang="en-US" dirty="0" err="1" smtClean="0"/>
              <a:t>finning</a:t>
            </a:r>
            <a:r>
              <a:rPr lang="en-US" dirty="0" smtClean="0"/>
              <a:t> takes place at sea so the fishers have only the fins to transport. Shark meat is considered low value and therefore not worth the cost of transporting the bulky shark bodies to market.</a:t>
            </a:r>
          </a:p>
          <a:p>
            <a:r>
              <a:rPr lang="en-US" dirty="0" smtClean="0"/>
              <a:t>Any shark is taken-regardless of age, size, or species. </a:t>
            </a:r>
          </a:p>
          <a:p>
            <a:r>
              <a:rPr lang="en-US" dirty="0" err="1" smtClean="0"/>
              <a:t>Longlines</a:t>
            </a:r>
            <a:r>
              <a:rPr lang="en-US" dirty="0" smtClean="0"/>
              <a:t>, used in shark </a:t>
            </a:r>
            <a:r>
              <a:rPr lang="en-US" dirty="0" err="1" smtClean="0"/>
              <a:t>finning</a:t>
            </a:r>
            <a:r>
              <a:rPr lang="en-US" dirty="0" smtClean="0"/>
              <a:t> operations, are the most significant cause of losses in shark populations worldwide.</a:t>
            </a:r>
          </a:p>
          <a:p>
            <a:endParaRPr lang="en-US" dirty="0"/>
          </a:p>
        </p:txBody>
      </p:sp>
      <p:pic>
        <p:nvPicPr>
          <p:cNvPr id="2050" name="Picture 2" descr="C:\Users\lawrence\Desktop\shark pics\finning_hammer.jpg"/>
          <p:cNvPicPr>
            <a:picLocks noChangeAspect="1" noChangeArrowheads="1"/>
          </p:cNvPicPr>
          <p:nvPr/>
        </p:nvPicPr>
        <p:blipFill>
          <a:blip r:embed="rId3" cstate="print"/>
          <a:srcRect/>
          <a:stretch>
            <a:fillRect/>
          </a:stretch>
        </p:blipFill>
        <p:spPr bwMode="auto">
          <a:xfrm>
            <a:off x="5257800" y="1524000"/>
            <a:ext cx="2461189" cy="2590800"/>
          </a:xfrm>
          <a:prstGeom prst="rect">
            <a:avLst/>
          </a:prstGeom>
          <a:noFill/>
        </p:spPr>
      </p:pic>
      <p:pic>
        <p:nvPicPr>
          <p:cNvPr id="2051" name="Picture 3" descr="C:\Users\lawrence\Desktop\shark pics\open_mouth.jpg"/>
          <p:cNvPicPr>
            <a:picLocks noChangeAspect="1" noChangeArrowheads="1"/>
          </p:cNvPicPr>
          <p:nvPr/>
        </p:nvPicPr>
        <p:blipFill>
          <a:blip r:embed="rId4" cstate="print"/>
          <a:srcRect/>
          <a:stretch>
            <a:fillRect/>
          </a:stretch>
        </p:blipFill>
        <p:spPr bwMode="auto">
          <a:xfrm>
            <a:off x="5029200" y="4191000"/>
            <a:ext cx="3200401" cy="21336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512763"/>
            <a:ext cx="8229600" cy="914400"/>
          </a:xfrm>
        </p:spPr>
        <p:txBody>
          <a:bodyPr/>
          <a:lstStyle>
            <a:extLst/>
          </a:lstStyle>
          <a:p>
            <a:r>
              <a:rPr lang="en-US" dirty="0" smtClean="0"/>
              <a:t>Sharks like to eat this….</a:t>
            </a:r>
            <a:endParaRPr lang="en-US" dirty="0"/>
          </a:p>
        </p:txBody>
      </p:sp>
      <p:sp>
        <p:nvSpPr>
          <p:cNvPr id="3" name="Rectangle 2"/>
          <p:cNvSpPr>
            <a:spLocks noGrp="1"/>
          </p:cNvSpPr>
          <p:nvPr>
            <p:ph sz="half" idx="1"/>
          </p:nvPr>
        </p:nvSpPr>
        <p:spPr>
          <a:xfrm>
            <a:off x="465138" y="1600200"/>
            <a:ext cx="4038600" cy="4525963"/>
          </a:xfrm>
        </p:spPr>
        <p:txBody>
          <a:bodyPr/>
          <a:lstStyle>
            <a:extLst/>
          </a:lstStyle>
          <a:p>
            <a:r>
              <a:rPr lang="en-US" dirty="0" smtClean="0"/>
              <a:t>You can do a lot more with pictures in PowerPoint 2007. Easily recolor pictures or change the shape of their frame. And all of </a:t>
            </a:r>
            <a:r>
              <a:rPr lang="en-US" dirty="0" err="1" smtClean="0"/>
              <a:t>OfficeArt’s</a:t>
            </a:r>
            <a:r>
              <a:rPr lang="en-US" dirty="0" smtClean="0"/>
              <a:t> effects can be applied to a picture – even 3D!</a:t>
            </a:r>
            <a:endParaRPr lang="en-US" dirty="0"/>
          </a:p>
        </p:txBody>
      </p:sp>
      <p:pic>
        <p:nvPicPr>
          <p:cNvPr id="5" name="j0314068.jpg"/>
          <p:cNvPicPr>
            <a:picLocks noGrp="1" noChangeAspect="1"/>
          </p:cNvPicPr>
          <p:nvPr>
            <p:ph sz="half" idx="2"/>
          </p:nvPr>
        </p:nvPicPr>
        <p:blipFill>
          <a:blip r:embed="rId3" cstate="print"/>
          <a:srcRect b="16004"/>
          <a:stretch>
            <a:fillRect/>
          </a:stretch>
        </p:blipFill>
        <p:spPr>
          <a:xfrm>
            <a:off x="5638800" y="1371981"/>
            <a:ext cx="2209800" cy="1447800"/>
          </a:xfrm>
          <a:prstGeom prst="rect">
            <a:avLst/>
          </a:prstGeom>
          <a:noFill/>
          <a:ln>
            <a:noFill/>
          </a:ln>
        </p:spPr>
      </p:pic>
      <p:pic>
        <p:nvPicPr>
          <p:cNvPr id="10" name="Rectangle 9"/>
          <p:cNvPicPr>
            <a:picLocks noChangeAspect="1"/>
          </p:cNvPicPr>
          <p:nvPr/>
        </p:nvPicPr>
        <p:blipFill>
          <a:blip r:embed="rId3" cstate="print"/>
          <a:srcRect l="6897" r="6897" b="16026"/>
          <a:stretch>
            <a:fillRect/>
          </a:stretch>
        </p:blipFill>
        <p:spPr>
          <a:xfrm>
            <a:off x="5791200" y="4953381"/>
            <a:ext cx="1905000" cy="144741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025" name="Picture 1"/>
          <p:cNvPicPr>
            <a:picLocks noChangeAspect="1" noChangeArrowheads="1"/>
          </p:cNvPicPr>
          <p:nvPr/>
        </p:nvPicPr>
        <p:blipFill>
          <a:blip r:embed="rId4" cstate="print">
            <a:lum contrast="2000"/>
            <a:duotone>
              <a:schemeClr val="accent3">
                <a:shade val="45000"/>
                <a:satMod val="135000"/>
              </a:schemeClr>
              <a:srgbClr val="FFFFFF"/>
            </a:duotone>
          </a:blip>
          <a:srcRect/>
          <a:stretch>
            <a:fillRect/>
          </a:stretch>
        </p:blipFill>
        <p:spPr bwMode="auto">
          <a:xfrm>
            <a:off x="5638800" y="3162681"/>
            <a:ext cx="2209800" cy="14478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amuel L. Jackson Dies [www.keepvid.com].mp4">
            <a:hlinkClick r:id="" action="ppaction://media"/>
          </p:cNvPr>
          <p:cNvPicPr>
            <a:picLocks noRot="1" noChangeAspect="1"/>
          </p:cNvPicPr>
          <p:nvPr>
            <a:videoFile r:link="rId1"/>
          </p:nvPr>
        </p:nvPicPr>
        <p:blipFill>
          <a:blip r:embed="rId4"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593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a:xfrm>
            <a:off x="914400" y="4572000"/>
            <a:ext cx="7772400" cy="1974059"/>
          </a:xfrm>
        </p:spPr>
        <p:txBody>
          <a:bodyPr/>
          <a:lstStyle>
            <a:extLst/>
          </a:lstStyle>
          <a:p>
            <a:r>
              <a:rPr dirty="0" smtClean="0"/>
              <a:t>Why do sharks attack Humans?</a:t>
            </a:r>
            <a:endParaRPr lang="en-US" dirty="0"/>
          </a:p>
        </p:txBody>
      </p:sp>
      <p:pic>
        <p:nvPicPr>
          <p:cNvPr id="11266" name="Picture 2" descr="C:\Users\lawrence\Desktop\shark pics\sharks1.jpg"/>
          <p:cNvPicPr>
            <a:picLocks noChangeAspect="1" noChangeArrowheads="1"/>
          </p:cNvPicPr>
          <p:nvPr/>
        </p:nvPicPr>
        <p:blipFill>
          <a:blip r:embed="rId3" cstate="print"/>
          <a:srcRect/>
          <a:stretch>
            <a:fillRect/>
          </a:stretch>
        </p:blipFill>
        <p:spPr bwMode="auto">
          <a:xfrm>
            <a:off x="2971800" y="228600"/>
            <a:ext cx="3505200" cy="48014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20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They attack because of this…</a:t>
            </a:r>
            <a:endParaRPr lang="en-US" dirty="0"/>
          </a:p>
        </p:txBody>
      </p:sp>
      <p:sp>
        <p:nvSpPr>
          <p:cNvPr id="3" name="Rectangle 2"/>
          <p:cNvSpPr>
            <a:spLocks noGrp="1"/>
          </p:cNvSpPr>
          <p:nvPr>
            <p:ph sz="half" idx="1"/>
          </p:nvPr>
        </p:nvSpPr>
        <p:spPr/>
        <p:txBody>
          <a:bodyPr/>
          <a:lstStyle>
            <a:extLst/>
          </a:lstStyle>
          <a:p>
            <a:pPr>
              <a:lnSpc>
                <a:spcPct val="114000"/>
              </a:lnSpc>
            </a:pPr>
            <a:r>
              <a:rPr lang="en-US" dirty="0" smtClean="0"/>
              <a:t>SmartArt turns your bullet points into graphics in a single click. You can even change your graphic layout to find just the right way to express your idea.  </a:t>
            </a:r>
            <a:endParaRPr lang="en-US" dirty="0"/>
          </a:p>
          <a:p>
            <a:endParaRPr lang="en-US" dirty="0"/>
          </a:p>
        </p:txBody>
      </p:sp>
      <p:graphicFrame>
        <p:nvGraphicFramePr>
          <p:cNvPr id="5" name="Content Placeholder 4"/>
          <p:cNvGraphicFramePr>
            <a:graphicFrameLocks noGrp="1"/>
          </p:cNvGraphicFramePr>
          <p:nvPr>
            <p:ph sz="half" idx="2"/>
          </p:nvPr>
        </p:nvGraphicFramePr>
        <p:xfrm>
          <a:off x="4724400" y="1447800"/>
          <a:ext cx="4267200" cy="4678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dirty="0" smtClean="0"/>
              <a:t>Shark ATTACKS </a:t>
            </a:r>
            <a:r>
              <a:rPr dirty="0" smtClean="0">
                <a:solidFill>
                  <a:schemeClr val="accent1"/>
                </a:solidFill>
              </a:rPr>
              <a:t>2010</a:t>
            </a:r>
            <a:endParaRPr lang="en-US" dirty="0"/>
          </a:p>
        </p:txBody>
      </p:sp>
      <p:sp>
        <p:nvSpPr>
          <p:cNvPr id="5" name="Rectangle 4"/>
          <p:cNvSpPr>
            <a:spLocks noGrp="1"/>
          </p:cNvSpPr>
          <p:nvPr>
            <p:ph type="body" idx="1"/>
          </p:nvPr>
        </p:nvSpPr>
        <p:spPr/>
        <p:txBody>
          <a:bodyPr>
            <a:normAutofit lnSpcReduction="10000"/>
          </a:bodyPr>
          <a:lstStyle>
            <a:extLst/>
          </a:lstStyle>
          <a:p>
            <a:r>
              <a:rPr lang="en-US" dirty="0" smtClean="0"/>
              <a:t>Oceanography 1 </a:t>
            </a:r>
          </a:p>
          <a:p>
            <a:r>
              <a:rPr lang="en-US" dirty="0" smtClean="0"/>
              <a:t>Lawrence Smith, Momo Hurley, John Petro, Jerry </a:t>
            </a:r>
            <a:r>
              <a:rPr lang="en-US" dirty="0" err="1" smtClean="0"/>
              <a:t>Coughlan</a:t>
            </a:r>
            <a:r>
              <a:rPr lang="en-US" dirty="0" smtClean="0"/>
              <a:t>, Sam </a:t>
            </a:r>
            <a:r>
              <a:rPr lang="en-US" dirty="0" err="1" smtClean="0"/>
              <a:t>Bochat</a:t>
            </a:r>
            <a:r>
              <a:rPr lang="en-US" dirty="0" smtClean="0"/>
              <a:t>, Katoria Maksong</a:t>
            </a:r>
            <a:endParaRPr lang="en-US" dirty="0"/>
          </a:p>
        </p:txBody>
      </p:sp>
      <p:pic>
        <p:nvPicPr>
          <p:cNvPr id="2050" name="Picture 2" descr="C:\Users\lawrence\Desktop\shark pics\jaws11edited.jpg"/>
          <p:cNvPicPr>
            <a:picLocks noChangeAspect="1" noChangeArrowheads="1"/>
          </p:cNvPicPr>
          <p:nvPr/>
        </p:nvPicPr>
        <p:blipFill>
          <a:blip r:embed="rId3" cstate="print"/>
          <a:srcRect/>
          <a:stretch>
            <a:fillRect/>
          </a:stretch>
        </p:blipFill>
        <p:spPr bwMode="auto">
          <a:xfrm>
            <a:off x="1905000" y="228600"/>
            <a:ext cx="5867400" cy="440055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5" name="Surfing Shark Attack with 4.5 meter Great White Sharks - www.2besaved.com _ www.discovery.com [www.keepvid.com].mp4">
            <a:hlinkClick r:id="" action="ppaction://media"/>
          </p:cNvPr>
          <p:cNvPicPr>
            <a:picLocks noGrp="1" noRot="1" noChangeAspect="1"/>
          </p:cNvPicPr>
          <p:nvPr>
            <p:ph sz="half" idx="1"/>
            <a:videoFile r:link="rId1"/>
          </p:nvPr>
        </p:nvPicPr>
        <p:blipFill>
          <a:blip r:embed="rId4"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796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a:xfrm>
            <a:off x="914400" y="4572000"/>
            <a:ext cx="7772400" cy="1974059"/>
          </a:xfrm>
        </p:spPr>
        <p:txBody>
          <a:bodyPr/>
          <a:lstStyle>
            <a:extLst/>
          </a:lstStyle>
          <a:p>
            <a:r>
              <a:rPr dirty="0" smtClean="0"/>
              <a:t>Why are sharks important in  an ocean ecosystem?</a:t>
            </a:r>
            <a:endParaRPr lang="en-US" dirty="0"/>
          </a:p>
        </p:txBody>
      </p:sp>
      <p:pic>
        <p:nvPicPr>
          <p:cNvPr id="12290" name="Picture 2" descr="C:\Users\lawrence\Desktop\shark pics\438037919_36785da891.jpg"/>
          <p:cNvPicPr>
            <a:picLocks noChangeAspect="1" noChangeArrowheads="1"/>
          </p:cNvPicPr>
          <p:nvPr/>
        </p:nvPicPr>
        <p:blipFill>
          <a:blip r:embed="rId3" cstate="print"/>
          <a:srcRect/>
          <a:stretch>
            <a:fillRect/>
          </a:stretch>
        </p:blipFill>
        <p:spPr bwMode="auto">
          <a:xfrm>
            <a:off x="2819400" y="228600"/>
            <a:ext cx="3771900" cy="5029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20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en-US" dirty="0" smtClean="0"/>
              <a:t>They are important because of this!</a:t>
            </a:r>
            <a:endParaRPr lang="en-US" dirty="0"/>
          </a:p>
        </p:txBody>
      </p:sp>
      <p:sp>
        <p:nvSpPr>
          <p:cNvPr id="5" name="Rectangle 4"/>
          <p:cNvSpPr>
            <a:spLocks noGrp="1"/>
          </p:cNvSpPr>
          <p:nvPr>
            <p:ph sz="half" idx="1"/>
          </p:nvPr>
        </p:nvSpPr>
        <p:spPr/>
        <p:txBody>
          <a:bodyPr/>
          <a:lstStyle>
            <a:extLst/>
          </a:lstStyle>
          <a:p>
            <a:r>
              <a:rPr lang="en-US" dirty="0" smtClean="0"/>
              <a:t>Office Themes give you effortless coordination of the colors, fonts and graphic effects applied to your presentation. Everything you insert into your presentation will be automatically styled to match. </a:t>
            </a:r>
          </a:p>
        </p:txBody>
      </p:sp>
      <p:grpSp>
        <p:nvGrpSpPr>
          <p:cNvPr id="7" name="Group 6"/>
          <p:cNvGrpSpPr/>
          <p:nvPr/>
        </p:nvGrpSpPr>
        <p:grpSpPr>
          <a:xfrm>
            <a:off x="4953000" y="1676400"/>
            <a:ext cx="3491236" cy="4381500"/>
            <a:chOff x="5029200" y="1600200"/>
            <a:chExt cx="3810000" cy="4781550"/>
          </a:xfrm>
        </p:grpSpPr>
        <p:pic>
          <p:nvPicPr>
            <p:cNvPr id="1027" name="Picture 3"/>
            <p:cNvPicPr>
              <a:picLocks noChangeAspect="1" noChangeArrowheads="1"/>
            </p:cNvPicPr>
            <p:nvPr/>
          </p:nvPicPr>
          <p:blipFill>
            <a:blip r:embed="rId3" cstate="print"/>
            <a:srcRect/>
            <a:stretch>
              <a:fillRect/>
            </a:stretch>
          </p:blipFill>
          <p:spPr bwMode="auto">
            <a:xfrm>
              <a:off x="5029200" y="1600200"/>
              <a:ext cx="2819400" cy="2114550"/>
            </a:xfrm>
            <a:prstGeom prst="rect">
              <a:avLst/>
            </a:prstGeom>
            <a:noFill/>
            <a:ln w="9525">
              <a:noFill/>
              <a:miter lim="800000"/>
              <a:headEnd/>
              <a:tailEnd/>
            </a:ln>
            <a:effectLst>
              <a:outerShdw blurRad="254000" algn="tl" rotWithShape="0">
                <a:srgbClr val="000000">
                  <a:alpha val="43137"/>
                </a:srgbClr>
              </a:outerShdw>
            </a:effectLst>
          </p:spPr>
        </p:pic>
        <p:pic>
          <p:nvPicPr>
            <p:cNvPr id="1028" name="Picture 4"/>
            <p:cNvPicPr>
              <a:picLocks noChangeAspect="1" noChangeArrowheads="1"/>
            </p:cNvPicPr>
            <p:nvPr/>
          </p:nvPicPr>
          <p:blipFill>
            <a:blip r:embed="rId4" cstate="print"/>
            <a:srcRect/>
            <a:stretch>
              <a:fillRect/>
            </a:stretch>
          </p:blipFill>
          <p:spPr bwMode="auto">
            <a:xfrm>
              <a:off x="5029200" y="4267200"/>
              <a:ext cx="2819400" cy="2114550"/>
            </a:xfrm>
            <a:prstGeom prst="rect">
              <a:avLst/>
            </a:prstGeom>
            <a:noFill/>
            <a:ln w="9525">
              <a:noFill/>
              <a:miter lim="800000"/>
              <a:headEnd/>
              <a:tailEnd/>
            </a:ln>
            <a:effectLst>
              <a:outerShdw blurRad="254000" algn="tl" rotWithShape="0">
                <a:srgbClr val="000000">
                  <a:alpha val="43137"/>
                </a:srgbClr>
              </a:outerShdw>
            </a:effectLst>
          </p:spPr>
        </p:pic>
        <p:pic>
          <p:nvPicPr>
            <p:cNvPr id="9" name="Rectangle 8"/>
            <p:cNvPicPr>
              <a:picLocks noChangeAspect="1" noChangeArrowheads="1"/>
            </p:cNvPicPr>
            <p:nvPr/>
          </p:nvPicPr>
          <p:blipFill>
            <a:blip r:embed="rId5" cstate="print"/>
            <a:srcRect/>
            <a:stretch>
              <a:fillRect/>
            </a:stretch>
          </p:blipFill>
          <p:spPr bwMode="auto">
            <a:xfrm>
              <a:off x="6019800" y="2609850"/>
              <a:ext cx="2819400" cy="2114550"/>
            </a:xfrm>
            <a:prstGeom prst="rect">
              <a:avLst/>
            </a:prstGeom>
            <a:noFill/>
            <a:ln w="9525">
              <a:noFill/>
              <a:miter lim="800000"/>
              <a:headEnd/>
              <a:tailEnd/>
            </a:ln>
            <a:effectLst>
              <a:outerShdw blurRad="254000" algn="tl" rotWithShape="0">
                <a:srgbClr val="000000">
                  <a:alpha val="43137"/>
                </a:srgbClr>
              </a:outerShdw>
            </a:effectLst>
          </p:spPr>
        </p:pic>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dirty="0" smtClean="0"/>
              <a:t>In Conclusion, Sharks rule.</a:t>
            </a:r>
            <a:endParaRPr dirty="0"/>
          </a:p>
        </p:txBody>
      </p:sp>
      <p:pic>
        <p:nvPicPr>
          <p:cNvPr id="13314" name="Picture 2" descr="C:\Users\lawrence\Desktop\shark pics\feeding-frenzy-sharks.jpg"/>
          <p:cNvPicPr>
            <a:picLocks noChangeAspect="1" noChangeArrowheads="1"/>
          </p:cNvPicPr>
          <p:nvPr/>
        </p:nvPicPr>
        <p:blipFill>
          <a:blip r:embed="rId3" cstate="print"/>
          <a:srcRect/>
          <a:stretch>
            <a:fillRect/>
          </a:stretch>
        </p:blipFill>
        <p:spPr bwMode="auto">
          <a:xfrm>
            <a:off x="1905000" y="304800"/>
            <a:ext cx="5384800" cy="4038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2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Common Shark Attack Myths</a:t>
            </a:r>
            <a:endParaRPr lang="en-US" dirty="0">
              <a:solidFill>
                <a:schemeClr val="accent1"/>
              </a:solidFill>
            </a:endParaRPr>
          </a:p>
        </p:txBody>
      </p:sp>
      <p:sp>
        <p:nvSpPr>
          <p:cNvPr id="3" name="Rectangle 2"/>
          <p:cNvSpPr>
            <a:spLocks noGrp="1"/>
          </p:cNvSpPr>
          <p:nvPr>
            <p:ph sz="half" idx="1"/>
          </p:nvPr>
        </p:nvSpPr>
        <p:spPr>
          <a:xfrm>
            <a:off x="464344" y="1600201"/>
            <a:ext cx="4038600" cy="1371600"/>
          </a:xfrm>
        </p:spPr>
        <p:txBody>
          <a:bodyPr>
            <a:normAutofit fontScale="70000" lnSpcReduction="20000"/>
          </a:bodyPr>
          <a:lstStyle>
            <a:extLst/>
          </a:lstStyle>
          <a:p>
            <a:pPr>
              <a:lnSpc>
                <a:spcPct val="114000"/>
              </a:lnSpc>
            </a:pPr>
            <a:r>
              <a:rPr lang="en-US" dirty="0" smtClean="0"/>
              <a:t>Sharks are fearsome creatures. Ever since the iconic movie Jaws  was released in 1975, people all over the world have  been having nightmares about becoming a beach snack for a Great White Shark. We are going to debunk a few of these myths. </a:t>
            </a:r>
            <a:endParaRPr lang="en-US" sz="2400" dirty="0" smtClean="0"/>
          </a:p>
          <a:p>
            <a:endParaRPr lang="en-US" dirty="0"/>
          </a:p>
        </p:txBody>
      </p:sp>
      <p:pic>
        <p:nvPicPr>
          <p:cNvPr id="1027" name="Picture 3" descr="C:\Users\lawrence\Desktop\shark pics\sharkgangs.jpg"/>
          <p:cNvPicPr>
            <a:picLocks noChangeAspect="1" noChangeArrowheads="1"/>
          </p:cNvPicPr>
          <p:nvPr/>
        </p:nvPicPr>
        <p:blipFill>
          <a:blip r:embed="rId3" cstate="print"/>
          <a:srcRect/>
          <a:stretch>
            <a:fillRect/>
          </a:stretch>
        </p:blipFill>
        <p:spPr bwMode="auto">
          <a:xfrm>
            <a:off x="533400" y="2895600"/>
            <a:ext cx="3842751" cy="2438400"/>
          </a:xfrm>
          <a:prstGeom prst="rect">
            <a:avLst/>
          </a:prstGeom>
          <a:noFill/>
        </p:spPr>
      </p:pic>
      <p:graphicFrame>
        <p:nvGraphicFramePr>
          <p:cNvPr id="10" name="Diagram 9"/>
          <p:cNvGraphicFramePr/>
          <p:nvPr/>
        </p:nvGraphicFramePr>
        <p:xfrm>
          <a:off x="4648200" y="1600200"/>
          <a:ext cx="4191000" cy="4800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Content Placeholder 10"/>
          <p:cNvSpPr>
            <a:spLocks noGrp="1"/>
          </p:cNvSpPr>
          <p:nvPr>
            <p:ph sz="half" idx="2"/>
          </p:nvPr>
        </p:nvSpPr>
        <p:spPr/>
        <p:txBody>
          <a:bodyPr/>
          <a:lstStyle/>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par>
                                <p:cTn id="13" presetID="10" presetClass="entr" presetSubtype="0" fill="hold" grpId="0" nodeType="withEffect" nodePh="1">
                                  <p:stCondLst>
                                    <p:cond delay="0"/>
                                  </p:stCondLst>
                                  <p:endCondLst>
                                    <p:cond evt="begin" delay="0">
                                      <p:tn val="13"/>
                                    </p:cond>
                                  </p:end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fade">
                                      <p:cBhvr>
                                        <p:cTn id="15"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1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dirty="0" smtClean="0"/>
              <a:t>Sharks that Attack H</a:t>
            </a:r>
            <a:r>
              <a:rPr lang="en-US" dirty="0" smtClean="0"/>
              <a:t>u</a:t>
            </a:r>
            <a:r>
              <a:rPr dirty="0" smtClean="0"/>
              <a:t>mans</a:t>
            </a:r>
            <a:endParaRPr dirty="0"/>
          </a:p>
        </p:txBody>
      </p:sp>
      <p:pic>
        <p:nvPicPr>
          <p:cNvPr id="3074" name="Picture 2" descr="C:\Users\lawrence\Desktop\shark pics\188692841_a56ace1581.jpg"/>
          <p:cNvPicPr>
            <a:picLocks noChangeAspect="1" noChangeArrowheads="1"/>
          </p:cNvPicPr>
          <p:nvPr/>
        </p:nvPicPr>
        <p:blipFill>
          <a:blip r:embed="rId3" cstate="print"/>
          <a:srcRect/>
          <a:stretch>
            <a:fillRect/>
          </a:stretch>
        </p:blipFill>
        <p:spPr bwMode="auto">
          <a:xfrm>
            <a:off x="1219200" y="228600"/>
            <a:ext cx="6350000" cy="4229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en-US" dirty="0" smtClean="0"/>
              <a:t>There are many species of sharks!</a:t>
            </a:r>
            <a:endParaRPr lang="en-US" dirty="0"/>
          </a:p>
        </p:txBody>
      </p:sp>
      <p:sp>
        <p:nvSpPr>
          <p:cNvPr id="5" name="Rectangle 4"/>
          <p:cNvSpPr>
            <a:spLocks noGrp="1"/>
          </p:cNvSpPr>
          <p:nvPr>
            <p:ph sz="half" idx="1"/>
          </p:nvPr>
        </p:nvSpPr>
        <p:spPr/>
        <p:txBody>
          <a:bodyPr/>
          <a:lstStyle>
            <a:extLst/>
          </a:lstStyle>
          <a:p>
            <a:r>
              <a:rPr lang="en-US" dirty="0" smtClean="0"/>
              <a:t>About 440 species to be exact. But only about 30 of them have been known to attack humans!</a:t>
            </a:r>
          </a:p>
        </p:txBody>
      </p:sp>
      <p:pic>
        <p:nvPicPr>
          <p:cNvPr id="4098" name="Picture 2" descr="C:\Users\lawrence\Desktop\shark pics\swim_with_sharks.jpg"/>
          <p:cNvPicPr>
            <a:picLocks noChangeAspect="1" noChangeArrowheads="1"/>
          </p:cNvPicPr>
          <p:nvPr/>
        </p:nvPicPr>
        <p:blipFill>
          <a:blip r:embed="rId3" cstate="print"/>
          <a:srcRect/>
          <a:stretch>
            <a:fillRect/>
          </a:stretch>
        </p:blipFill>
        <p:spPr bwMode="auto">
          <a:xfrm>
            <a:off x="4876800" y="2362200"/>
            <a:ext cx="3810000" cy="2938463"/>
          </a:xfrm>
          <a:prstGeom prst="rect">
            <a:avLst/>
          </a:prstGeom>
          <a:noFill/>
        </p:spPr>
      </p:pic>
      <p:pic>
        <p:nvPicPr>
          <p:cNvPr id="4099" name="Picture 3" descr="C:\Users\lawrence\Desktop\shark pics\Sharks Poster.jpg"/>
          <p:cNvPicPr>
            <a:picLocks noChangeAspect="1" noChangeArrowheads="1"/>
          </p:cNvPicPr>
          <p:nvPr/>
        </p:nvPicPr>
        <p:blipFill>
          <a:blip r:embed="rId4" cstate="print"/>
          <a:srcRect/>
          <a:stretch>
            <a:fillRect/>
          </a:stretch>
        </p:blipFill>
        <p:spPr bwMode="auto">
          <a:xfrm>
            <a:off x="533401" y="2514601"/>
            <a:ext cx="3886200" cy="25994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additive="base">
                                        <p:cTn id="7" dur="500" fill="hold"/>
                                        <p:tgtEl>
                                          <p:spTgt spid="4099"/>
                                        </p:tgtEl>
                                        <p:attrNameLst>
                                          <p:attrName>ppt_x</p:attrName>
                                        </p:attrNameLst>
                                      </p:cBhvr>
                                      <p:tavLst>
                                        <p:tav tm="0">
                                          <p:val>
                                            <p:strVal val="#ppt_x"/>
                                          </p:val>
                                        </p:tav>
                                        <p:tav tm="100000">
                                          <p:val>
                                            <p:strVal val="#ppt_x"/>
                                          </p:val>
                                        </p:tav>
                                      </p:tavLst>
                                    </p:anim>
                                    <p:anim calcmode="lin" valueType="num">
                                      <p:cBhvr additive="base">
                                        <p:cTn id="8" dur="500" fill="hold"/>
                                        <p:tgtEl>
                                          <p:spTgt spid="409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098"/>
                                        </p:tgtEl>
                                        <p:attrNameLst>
                                          <p:attrName>style.visibility</p:attrName>
                                        </p:attrNameLst>
                                      </p:cBhvr>
                                      <p:to>
                                        <p:strVal val="visible"/>
                                      </p:to>
                                    </p:set>
                                    <p:anim calcmode="lin" valueType="num">
                                      <p:cBhvr additive="base">
                                        <p:cTn id="12" dur="500" fill="hold"/>
                                        <p:tgtEl>
                                          <p:spTgt spid="4098"/>
                                        </p:tgtEl>
                                        <p:attrNameLst>
                                          <p:attrName>ppt_x</p:attrName>
                                        </p:attrNameLst>
                                      </p:cBhvr>
                                      <p:tavLst>
                                        <p:tav tm="0">
                                          <p:val>
                                            <p:strVal val="#ppt_x"/>
                                          </p:val>
                                        </p:tav>
                                        <p:tav tm="100000">
                                          <p:val>
                                            <p:strVal val="#ppt_x"/>
                                          </p:val>
                                        </p:tav>
                                      </p:tavLst>
                                    </p:anim>
                                    <p:anim calcmode="lin" valueType="num">
                                      <p:cBhvr additive="base">
                                        <p:cTn id="13"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a:graphicFrameLocks/>
          </p:cNvGraphicFramePr>
          <p:nvPr/>
        </p:nvGraphicFramePr>
        <p:xfrm>
          <a:off x="1752600" y="216170"/>
          <a:ext cx="5638800" cy="64256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graphicEl>
                                              <a:dgm id="{DD53D959-CC82-417F-9E8B-65A2DCA788A7}"/>
                                            </p:graphicEl>
                                          </p:spTgt>
                                        </p:tgtEl>
                                        <p:attrNameLst>
                                          <p:attrName>style.visibility</p:attrName>
                                        </p:attrNameLst>
                                      </p:cBhvr>
                                      <p:to>
                                        <p:strVal val="visible"/>
                                      </p:to>
                                    </p:set>
                                    <p:animEffect transition="in" filter="fade">
                                      <p:cBhvr>
                                        <p:cTn id="7" dur="2000"/>
                                        <p:tgtEl>
                                          <p:spTgt spid="9">
                                            <p:graphicEl>
                                              <a:dgm id="{DD53D959-CC82-417F-9E8B-65A2DCA788A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graphicEl>
                                              <a:dgm id="{FFB9287B-8E97-4F8F-B24C-D9F2A4B775E7}"/>
                                            </p:graphicEl>
                                          </p:spTgt>
                                        </p:tgtEl>
                                        <p:attrNameLst>
                                          <p:attrName>style.visibility</p:attrName>
                                        </p:attrNameLst>
                                      </p:cBhvr>
                                      <p:to>
                                        <p:strVal val="visible"/>
                                      </p:to>
                                    </p:set>
                                    <p:animEffect transition="in" filter="fade">
                                      <p:cBhvr>
                                        <p:cTn id="12" dur="2000"/>
                                        <p:tgtEl>
                                          <p:spTgt spid="9">
                                            <p:graphicEl>
                                              <a:dgm id="{FFB9287B-8E97-4F8F-B24C-D9F2A4B775E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graphicEl>
                                              <a:dgm id="{A1B2E022-D947-4A36-9425-E70251C9DC27}"/>
                                            </p:graphicEl>
                                          </p:spTgt>
                                        </p:tgtEl>
                                        <p:attrNameLst>
                                          <p:attrName>style.visibility</p:attrName>
                                        </p:attrNameLst>
                                      </p:cBhvr>
                                      <p:to>
                                        <p:strVal val="visible"/>
                                      </p:to>
                                    </p:set>
                                    <p:animEffect transition="in" filter="fade">
                                      <p:cBhvr>
                                        <p:cTn id="17" dur="2000"/>
                                        <p:tgtEl>
                                          <p:spTgt spid="9">
                                            <p:graphicEl>
                                              <a:dgm id="{A1B2E022-D947-4A36-9425-E70251C9DC2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graphicEl>
                                              <a:dgm id="{906459C7-473F-4025-96D9-132B0F109E5D}"/>
                                            </p:graphicEl>
                                          </p:spTgt>
                                        </p:tgtEl>
                                        <p:attrNameLst>
                                          <p:attrName>style.visibility</p:attrName>
                                        </p:attrNameLst>
                                      </p:cBhvr>
                                      <p:to>
                                        <p:strVal val="visible"/>
                                      </p:to>
                                    </p:set>
                                    <p:animEffect transition="in" filter="fade">
                                      <p:cBhvr>
                                        <p:cTn id="22" dur="2000"/>
                                        <p:tgtEl>
                                          <p:spTgt spid="9">
                                            <p:graphicEl>
                                              <a:dgm id="{906459C7-473F-4025-96D9-132B0F109E5D}"/>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graphicEl>
                                              <a:dgm id="{F013E633-9EB5-4600-B43A-0DAC78F0D6C6}"/>
                                            </p:graphicEl>
                                          </p:spTgt>
                                        </p:tgtEl>
                                        <p:attrNameLst>
                                          <p:attrName>style.visibility</p:attrName>
                                        </p:attrNameLst>
                                      </p:cBhvr>
                                      <p:to>
                                        <p:strVal val="visible"/>
                                      </p:to>
                                    </p:set>
                                    <p:animEffect transition="in" filter="fade">
                                      <p:cBhvr>
                                        <p:cTn id="27" dur="2000"/>
                                        <p:tgtEl>
                                          <p:spTgt spid="9">
                                            <p:graphicEl>
                                              <a:dgm id="{F013E633-9EB5-4600-B43A-0DAC78F0D6C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Great White Shark</a:t>
            </a:r>
            <a:endParaRPr lang="en-US" dirty="0"/>
          </a:p>
        </p:txBody>
      </p:sp>
      <p:sp>
        <p:nvSpPr>
          <p:cNvPr id="3" name="Rectangle 2"/>
          <p:cNvSpPr>
            <a:spLocks noGrp="1"/>
          </p:cNvSpPr>
          <p:nvPr>
            <p:ph sz="half" idx="1"/>
          </p:nvPr>
        </p:nvSpPr>
        <p:spPr>
          <a:xfrm>
            <a:off x="464344" y="1600200"/>
            <a:ext cx="4038600" cy="4525963"/>
          </a:xfrm>
        </p:spPr>
        <p:txBody>
          <a:bodyPr>
            <a:normAutofit fontScale="77500" lnSpcReduction="20000"/>
          </a:bodyPr>
          <a:lstStyle>
            <a:extLst/>
          </a:lstStyle>
          <a:p>
            <a:pPr>
              <a:lnSpc>
                <a:spcPct val="114000"/>
              </a:lnSpc>
            </a:pPr>
            <a:r>
              <a:rPr lang="en-US" b="1" dirty="0" smtClean="0"/>
              <a:t>Distinctive markings:</a:t>
            </a:r>
            <a:r>
              <a:rPr lang="en-US" dirty="0" smtClean="0"/>
              <a:t> Huge husky torpedo shaped body; long thick nose; large powerful mouth; crescent shaped tail (upper and lower portions of tail equal in size indicating that they swim constantly); gray body; white underbelly. </a:t>
            </a:r>
            <a:endParaRPr lang="en-US" dirty="0" smtClean="0"/>
          </a:p>
          <a:p>
            <a:pPr>
              <a:lnSpc>
                <a:spcPct val="114000"/>
              </a:lnSpc>
            </a:pPr>
            <a:r>
              <a:rPr lang="en-US" b="1" dirty="0" smtClean="0"/>
              <a:t>Size</a:t>
            </a:r>
            <a:r>
              <a:rPr lang="en-US" b="1" dirty="0" smtClean="0"/>
              <a:t>:</a:t>
            </a:r>
            <a:r>
              <a:rPr lang="en-US" dirty="0" smtClean="0"/>
              <a:t> 12 feet (3.7m) to 16 feet (4.9m) long; up to 7000 pounds (3200 kg). </a:t>
            </a:r>
            <a:endParaRPr lang="en-US" dirty="0" smtClean="0"/>
          </a:p>
          <a:p>
            <a:pPr>
              <a:lnSpc>
                <a:spcPct val="114000"/>
              </a:lnSpc>
            </a:pPr>
            <a:r>
              <a:rPr lang="en-US" b="1" dirty="0" smtClean="0"/>
              <a:t>What </a:t>
            </a:r>
            <a:r>
              <a:rPr lang="en-US" b="1" dirty="0" smtClean="0"/>
              <a:t>they eat:</a:t>
            </a:r>
            <a:r>
              <a:rPr lang="en-US" dirty="0" smtClean="0"/>
              <a:t> Seals (largest flesh eater); sea lions; otters; small whales; sharks; fish; turtles; birds; garbage (considered scavenger that will eat just about anything). </a:t>
            </a:r>
            <a:endParaRPr lang="en-US" dirty="0" smtClean="0"/>
          </a:p>
          <a:p>
            <a:pPr>
              <a:lnSpc>
                <a:spcPct val="114000"/>
              </a:lnSpc>
            </a:pPr>
            <a:r>
              <a:rPr lang="en-US" b="1" dirty="0" smtClean="0"/>
              <a:t>Where </a:t>
            </a:r>
            <a:r>
              <a:rPr lang="en-US" b="1" dirty="0" smtClean="0"/>
              <a:t>they live:</a:t>
            </a:r>
            <a:r>
              <a:rPr lang="en-US" dirty="0" smtClean="0"/>
              <a:t> Cool shallow water (near coast); temperate water; deep water (off shore). </a:t>
            </a:r>
            <a:endParaRPr lang="en-US" dirty="0" smtClean="0"/>
          </a:p>
          <a:p>
            <a:pPr>
              <a:lnSpc>
                <a:spcPct val="114000"/>
              </a:lnSpc>
            </a:pPr>
            <a:r>
              <a:rPr lang="en-US" b="1" dirty="0" smtClean="0"/>
              <a:t>Teeth</a:t>
            </a:r>
            <a:r>
              <a:rPr lang="en-US" b="1" dirty="0" smtClean="0"/>
              <a:t>: </a:t>
            </a:r>
            <a:r>
              <a:rPr lang="en-US" dirty="0" smtClean="0"/>
              <a:t>Triangular; saw-like; extremely sharp; 3 inches (7.5cm) long.</a:t>
            </a:r>
            <a:endParaRPr lang="en-US" sz="2400" dirty="0"/>
          </a:p>
        </p:txBody>
      </p:sp>
      <p:pic>
        <p:nvPicPr>
          <p:cNvPr id="9219" name="Picture 3" descr="C:\Users\lawrence\Desktop\shark pics\greatwhiteflying.jpg"/>
          <p:cNvPicPr>
            <a:picLocks noChangeAspect="1" noChangeArrowheads="1"/>
          </p:cNvPicPr>
          <p:nvPr/>
        </p:nvPicPr>
        <p:blipFill>
          <a:blip r:embed="rId4" cstate="print"/>
          <a:srcRect/>
          <a:stretch>
            <a:fillRect/>
          </a:stretch>
        </p:blipFill>
        <p:spPr bwMode="auto">
          <a:xfrm>
            <a:off x="4800600" y="1143000"/>
            <a:ext cx="4184154" cy="2819400"/>
          </a:xfrm>
          <a:prstGeom prst="rect">
            <a:avLst/>
          </a:prstGeom>
          <a:noFill/>
        </p:spPr>
      </p:pic>
      <p:pic>
        <p:nvPicPr>
          <p:cNvPr id="5" name="great white shark jumps out of water [www.keepvid.com].mp4">
            <a:hlinkClick r:id="" action="ppaction://media"/>
          </p:cNvPr>
          <p:cNvPicPr>
            <a:picLocks noRot="1" noChangeAspect="1"/>
          </p:cNvPicPr>
          <p:nvPr>
            <a:videoFile r:link="rId1"/>
          </p:nvPr>
        </p:nvPicPr>
        <p:blipFill>
          <a:blip r:embed="rId5" cstate="print"/>
          <a:stretch>
            <a:fillRect/>
          </a:stretch>
        </p:blipFill>
        <p:spPr>
          <a:xfrm>
            <a:off x="5257800" y="4038600"/>
            <a:ext cx="3048000" cy="2286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wipe(down)">
                                      <p:cBhvr>
                                        <p:cTn id="7" dur="500"/>
                                        <p:tgtEl>
                                          <p:spTgt spid="9219"/>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203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0">
                  <p:stCondLst>
                    <p:cond delay="indefinite"/>
                  </p:stCondLst>
                  <p:endCondLst>
                    <p:cond evt="onNext" delay="0">
                      <p:tgtEl>
                        <p:sldTgt/>
                      </p:tgtEl>
                    </p:cond>
                    <p:cond evt="onPrev" delay="0">
                      <p:tgtEl>
                        <p:sldTgt/>
                      </p:tgtEl>
                    </p:cond>
                  </p:endCondLst>
                </p:cTn>
                <p:tgtEl>
                  <p:spTgt spid="5"/>
                </p:tgtEl>
              </p:cMediaNode>
            </p:video>
            <p:seq concurrent="1" nextAc="seek">
              <p:cTn id="12" restart="whenNotActive" fill="hold" evtFilter="cancelBubble" nodeType="interactiveSeq">
                <p:stCondLst>
                  <p:cond evt="onClick" delay="0">
                    <p:tgtEl>
                      <p:spTgt spid="5"/>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Tiger Shark</a:t>
            </a:r>
            <a:endParaRPr lang="en-US" dirty="0"/>
          </a:p>
        </p:txBody>
      </p:sp>
      <p:sp>
        <p:nvSpPr>
          <p:cNvPr id="3" name="Rectangle 2"/>
          <p:cNvSpPr>
            <a:spLocks noGrp="1"/>
          </p:cNvSpPr>
          <p:nvPr>
            <p:ph sz="half" idx="1"/>
          </p:nvPr>
        </p:nvSpPr>
        <p:spPr>
          <a:xfrm>
            <a:off x="464344" y="1600200"/>
            <a:ext cx="4038600" cy="4525963"/>
          </a:xfrm>
        </p:spPr>
        <p:txBody>
          <a:bodyPr>
            <a:normAutofit fontScale="70000" lnSpcReduction="20000"/>
          </a:bodyPr>
          <a:lstStyle>
            <a:extLst/>
          </a:lstStyle>
          <a:p>
            <a:pPr>
              <a:lnSpc>
                <a:spcPct val="114000"/>
              </a:lnSpc>
            </a:pPr>
            <a:r>
              <a:rPr lang="en-US" sz="2400" b="1" dirty="0" smtClean="0"/>
              <a:t>Distinctive markings:</a:t>
            </a:r>
            <a:r>
              <a:rPr lang="en-US" sz="2400" dirty="0" smtClean="0"/>
              <a:t> Dark stripes on back and along side that resemble markings on a tiger (stripes fade with age of shark to gray or brownish in color); broad, blunt nose; large wide mouth; husky body; whitish under belly; long tapered back fin. </a:t>
            </a:r>
            <a:r>
              <a:rPr lang="en-US" sz="2400" b="1" dirty="0" smtClean="0"/>
              <a:t>Size:</a:t>
            </a:r>
            <a:r>
              <a:rPr lang="en-US" sz="2400" dirty="0" smtClean="0"/>
              <a:t> 10 to 12 feet (3.1m to 3.8m); can get as big as 20 feet (6.1m). </a:t>
            </a:r>
            <a:endParaRPr lang="en-US" sz="2400" dirty="0" smtClean="0"/>
          </a:p>
          <a:p>
            <a:pPr>
              <a:lnSpc>
                <a:spcPct val="114000"/>
              </a:lnSpc>
            </a:pPr>
            <a:r>
              <a:rPr lang="en-US" sz="2400" b="1" dirty="0" smtClean="0"/>
              <a:t>What </a:t>
            </a:r>
            <a:r>
              <a:rPr lang="en-US" sz="2400" b="1" dirty="0" smtClean="0"/>
              <a:t>they eat:</a:t>
            </a:r>
            <a:r>
              <a:rPr lang="en-US" sz="2400" dirty="0" smtClean="0"/>
              <a:t> Sharks (including other tiger sharks); turtles; crabs; clams; birds; mammals; reptiles; fish (considered scavenger). </a:t>
            </a:r>
            <a:endParaRPr lang="en-US" sz="2400" dirty="0" smtClean="0"/>
          </a:p>
          <a:p>
            <a:pPr>
              <a:lnSpc>
                <a:spcPct val="114000"/>
              </a:lnSpc>
            </a:pPr>
            <a:r>
              <a:rPr lang="en-US" sz="2400" b="1" dirty="0" smtClean="0"/>
              <a:t>Where </a:t>
            </a:r>
            <a:r>
              <a:rPr lang="en-US" sz="2400" b="1" dirty="0" smtClean="0"/>
              <a:t>they live:</a:t>
            </a:r>
            <a:r>
              <a:rPr lang="en-US" sz="2400" dirty="0" smtClean="0"/>
              <a:t> Tropical waters; temperate waters; piers; ports; estuaries (are found close to shore and off shore). </a:t>
            </a:r>
            <a:r>
              <a:rPr lang="en-US" sz="2400" b="1" dirty="0" smtClean="0"/>
              <a:t>Teeth: </a:t>
            </a:r>
            <a:r>
              <a:rPr lang="en-US" sz="2400" dirty="0" smtClean="0"/>
              <a:t>Saw like; razor sharp.</a:t>
            </a:r>
            <a:endParaRPr lang="en-US" sz="2400" dirty="0"/>
          </a:p>
        </p:txBody>
      </p:sp>
      <p:pic>
        <p:nvPicPr>
          <p:cNvPr id="8194" name="Picture 2" descr="C:\Users\lawrence\Desktop\shark pics\notatiger.jpg"/>
          <p:cNvPicPr>
            <a:picLocks noChangeAspect="1" noChangeArrowheads="1"/>
          </p:cNvPicPr>
          <p:nvPr/>
        </p:nvPicPr>
        <p:blipFill>
          <a:blip r:embed="rId3" cstate="print"/>
          <a:srcRect/>
          <a:stretch>
            <a:fillRect/>
          </a:stretch>
        </p:blipFill>
        <p:spPr bwMode="auto">
          <a:xfrm>
            <a:off x="4800600" y="1676400"/>
            <a:ext cx="4148137" cy="2761105"/>
          </a:xfrm>
          <a:prstGeom prst="rect">
            <a:avLst/>
          </a:prstGeom>
          <a:noFill/>
        </p:spPr>
      </p:pic>
      <p:pic>
        <p:nvPicPr>
          <p:cNvPr id="8195" name="Picture 3" descr="C:\Users\lawrence\Desktop\shark pics\tigershark.jpg"/>
          <p:cNvPicPr>
            <a:picLocks noChangeAspect="1" noChangeArrowheads="1"/>
          </p:cNvPicPr>
          <p:nvPr/>
        </p:nvPicPr>
        <p:blipFill>
          <a:blip r:embed="rId4" cstate="print"/>
          <a:srcRect/>
          <a:stretch>
            <a:fillRect/>
          </a:stretch>
        </p:blipFill>
        <p:spPr bwMode="auto">
          <a:xfrm>
            <a:off x="4800600" y="1676401"/>
            <a:ext cx="4114800" cy="308641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wipe(down)">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195"/>
                                        </p:tgtEl>
                                        <p:attrNameLst>
                                          <p:attrName>style.visibility</p:attrName>
                                        </p:attrNameLst>
                                      </p:cBhvr>
                                      <p:to>
                                        <p:strVal val="visible"/>
                                      </p:to>
                                    </p:set>
                                    <p:anim calcmode="lin" valueType="num">
                                      <p:cBhvr additive="base">
                                        <p:cTn id="12" dur="500" fill="hold"/>
                                        <p:tgtEl>
                                          <p:spTgt spid="8195"/>
                                        </p:tgtEl>
                                        <p:attrNameLst>
                                          <p:attrName>ppt_x</p:attrName>
                                        </p:attrNameLst>
                                      </p:cBhvr>
                                      <p:tavLst>
                                        <p:tav tm="0">
                                          <p:val>
                                            <p:strVal val="#ppt_x"/>
                                          </p:val>
                                        </p:tav>
                                        <p:tav tm="100000">
                                          <p:val>
                                            <p:strVal val="#ppt_x"/>
                                          </p:val>
                                        </p:tav>
                                      </p:tavLst>
                                    </p:anim>
                                    <p:anim calcmode="lin" valueType="num">
                                      <p:cBhvr additive="base">
                                        <p:cTn id="13"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Bull Shark</a:t>
            </a:r>
            <a:endParaRPr lang="en-US" dirty="0"/>
          </a:p>
        </p:txBody>
      </p:sp>
      <p:sp>
        <p:nvSpPr>
          <p:cNvPr id="3" name="Rectangle 2"/>
          <p:cNvSpPr>
            <a:spLocks noGrp="1"/>
          </p:cNvSpPr>
          <p:nvPr>
            <p:ph sz="half" idx="1"/>
          </p:nvPr>
        </p:nvSpPr>
        <p:spPr>
          <a:xfrm>
            <a:off x="464344" y="1600200"/>
            <a:ext cx="4038600" cy="4525963"/>
          </a:xfrm>
        </p:spPr>
        <p:txBody>
          <a:bodyPr>
            <a:normAutofit fontScale="77500" lnSpcReduction="20000"/>
          </a:bodyPr>
          <a:lstStyle>
            <a:extLst/>
          </a:lstStyle>
          <a:p>
            <a:pPr>
              <a:lnSpc>
                <a:spcPct val="114000"/>
              </a:lnSpc>
            </a:pPr>
            <a:r>
              <a:rPr lang="en-US" b="1" dirty="0" smtClean="0"/>
              <a:t>Distinctive markings:</a:t>
            </a:r>
            <a:r>
              <a:rPr lang="en-US" dirty="0" smtClean="0"/>
              <a:t> Small eyes; short nose; husky gray body; off white under belly; medium sized dorsal fin long tapered back fin. </a:t>
            </a:r>
            <a:r>
              <a:rPr lang="en-US" b="1" dirty="0" smtClean="0"/>
              <a:t>Size:</a:t>
            </a:r>
            <a:r>
              <a:rPr lang="en-US" dirty="0" smtClean="0"/>
              <a:t> 7 (2.1m) to 11.5 feet (3.5m) long; 200 (90kg) to 500 pounds (230kg). </a:t>
            </a:r>
            <a:endParaRPr lang="en-US" dirty="0" smtClean="0"/>
          </a:p>
          <a:p>
            <a:pPr>
              <a:lnSpc>
                <a:spcPct val="114000"/>
              </a:lnSpc>
            </a:pPr>
            <a:r>
              <a:rPr lang="en-US" b="1" dirty="0" smtClean="0"/>
              <a:t>What </a:t>
            </a:r>
            <a:r>
              <a:rPr lang="en-US" b="1" dirty="0" smtClean="0"/>
              <a:t>they eat:</a:t>
            </a:r>
            <a:r>
              <a:rPr lang="en-US" dirty="0" smtClean="0"/>
              <a:t> Anything that moves (including Dawn); fish; sharks (favorite, baby sandbar sharks); dolphins; rays; mollusks; crustaceans; turtles; birds. </a:t>
            </a:r>
            <a:endParaRPr lang="en-US" dirty="0" smtClean="0"/>
          </a:p>
          <a:p>
            <a:pPr>
              <a:lnSpc>
                <a:spcPct val="114000"/>
              </a:lnSpc>
            </a:pPr>
            <a:r>
              <a:rPr lang="en-US" b="1" dirty="0" smtClean="0"/>
              <a:t>Where </a:t>
            </a:r>
            <a:r>
              <a:rPr lang="en-US" b="1" dirty="0" smtClean="0"/>
              <a:t>they live:</a:t>
            </a:r>
            <a:r>
              <a:rPr lang="en-US" dirty="0" smtClean="0"/>
              <a:t> Tropical waters; temperate waters (likes murky and muddy water); (normally found along coastline in shallow waters and by inlets); fresh water; rivers (Ganges/India, 1750 miles (2816km) up Mississippi, Amazon/Peru); lakes (Lake Nicaragua/Central America). </a:t>
            </a:r>
            <a:endParaRPr lang="en-US" dirty="0" smtClean="0"/>
          </a:p>
          <a:p>
            <a:pPr>
              <a:lnSpc>
                <a:spcPct val="114000"/>
              </a:lnSpc>
            </a:pPr>
            <a:r>
              <a:rPr lang="en-US" b="1" dirty="0" smtClean="0"/>
              <a:t>Teeth</a:t>
            </a:r>
            <a:r>
              <a:rPr lang="en-US" b="1" dirty="0" smtClean="0"/>
              <a:t>: </a:t>
            </a:r>
            <a:r>
              <a:rPr lang="en-US" dirty="0" smtClean="0"/>
              <a:t>Saw-like and very sharp; typically leaves crescent shaped bite mark.</a:t>
            </a:r>
            <a:endParaRPr lang="en-US" sz="2400" dirty="0"/>
          </a:p>
        </p:txBody>
      </p:sp>
      <p:pic>
        <p:nvPicPr>
          <p:cNvPr id="7170" name="Picture 2" descr="C:\Users\lawrence\Desktop\shark pics\bullshark2.jpg"/>
          <p:cNvPicPr>
            <a:picLocks noChangeAspect="1" noChangeArrowheads="1"/>
          </p:cNvPicPr>
          <p:nvPr/>
        </p:nvPicPr>
        <p:blipFill>
          <a:blip r:embed="rId3" cstate="print"/>
          <a:srcRect/>
          <a:stretch>
            <a:fillRect/>
          </a:stretch>
        </p:blipFill>
        <p:spPr bwMode="auto">
          <a:xfrm>
            <a:off x="4724400" y="1676400"/>
            <a:ext cx="4138659" cy="2590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down)">
                                      <p:cBhvr>
                                        <p:cTn id="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roducingPowerPoint2007">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IntroducingPowerPoint2007</Template>
  <TotalTime>0</TotalTime>
  <Words>1327</Words>
  <Application>Microsoft Office PowerPoint</Application>
  <PresentationFormat>On-screen Show (4:3)</PresentationFormat>
  <Paragraphs>112</Paragraphs>
  <Slides>23</Slides>
  <Notes>23</Notes>
  <HiddenSlides>0</HiddenSlides>
  <MMClips>4</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IntroducingPowerPoint2007</vt:lpstr>
      <vt:lpstr>Slide 1</vt:lpstr>
      <vt:lpstr>Shark ATTACKS 2010</vt:lpstr>
      <vt:lpstr>Common Shark Attack Myths</vt:lpstr>
      <vt:lpstr>Sharks that Attack Humans</vt:lpstr>
      <vt:lpstr>There are many species of sharks!</vt:lpstr>
      <vt:lpstr>Slide 6</vt:lpstr>
      <vt:lpstr>Great White Shark</vt:lpstr>
      <vt:lpstr>Tiger Shark</vt:lpstr>
      <vt:lpstr>Bull Shark</vt:lpstr>
      <vt:lpstr>Hammerhead Shark</vt:lpstr>
      <vt:lpstr>Oceanic Whitetip Shark</vt:lpstr>
      <vt:lpstr>Top Shark Attack Locations</vt:lpstr>
      <vt:lpstr>Common Shark Diet and Behavior</vt:lpstr>
      <vt:lpstr>Common Shark Behavior</vt:lpstr>
      <vt:lpstr>Sharks have more to fear from humans.</vt:lpstr>
      <vt:lpstr>Sharks like to eat this….</vt:lpstr>
      <vt:lpstr>Slide 17</vt:lpstr>
      <vt:lpstr>Why do sharks attack Humans?</vt:lpstr>
      <vt:lpstr>They attack because of this…</vt:lpstr>
      <vt:lpstr>Slide 20</vt:lpstr>
      <vt:lpstr>Why are sharks important in  an ocean ecosystem?</vt:lpstr>
      <vt:lpstr>They are important because of this!</vt:lpstr>
      <vt:lpstr>In Conclusion, Sharks rule.</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2010-05-05T02:03:14Z</dcterms:created>
  <dcterms:modified xsi:type="dcterms:W3CDTF">2010-05-07T03:25:58Z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1033</vt:i4>
  </property>
  <property fmtid="{D5CDD505-2E9C-101B-9397-08002B2CF9AE}" pid="3" name="_Version">
    <vt:lpwstr>12.0.4518</vt:lpwstr>
  </property>
</Properties>
</file>