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sldIdLst>
    <p:sldId id="284" r:id="rId2"/>
    <p:sldId id="256" r:id="rId3"/>
    <p:sldId id="257" r:id="rId4"/>
    <p:sldId id="260" r:id="rId5"/>
    <p:sldId id="290" r:id="rId6"/>
    <p:sldId id="289" r:id="rId7"/>
    <p:sldId id="259" r:id="rId8"/>
    <p:sldId id="285" r:id="rId9"/>
    <p:sldId id="286" r:id="rId10"/>
    <p:sldId id="287" r:id="rId11"/>
    <p:sldId id="288" r:id="rId12"/>
    <p:sldId id="261" r:id="rId13"/>
    <p:sldId id="263" r:id="rId14"/>
    <p:sldId id="262" r:id="rId15"/>
    <p:sldId id="295" r:id="rId16"/>
    <p:sldId id="291" r:id="rId17"/>
    <p:sldId id="292" r:id="rId18"/>
    <p:sldId id="265" r:id="rId19"/>
    <p:sldId id="264" r:id="rId20"/>
    <p:sldId id="294" r:id="rId21"/>
    <p:sldId id="266" r:id="rId22"/>
    <p:sldId id="281" r:id="rId23"/>
    <p:sldId id="293" r:id="rId24"/>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17" autoAdjust="0"/>
  </p:normalViewPr>
  <p:slideViewPr>
    <p:cSldViewPr>
      <p:cViewPr varScale="1">
        <p:scale>
          <a:sx n="128" d="100"/>
          <a:sy n="128" d="100"/>
        </p:scale>
        <p:origin x="-96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F384C-489A-4150-BEDB-03598EF4574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17AA54C-3D11-4990-A5A3-B43A7F3C49C2}">
      <dgm:prSet phldrT="[Text]"/>
      <dgm:spPr/>
      <dgm:t>
        <a:bodyPr/>
        <a:lstStyle/>
        <a:p>
          <a:r>
            <a:rPr lang="en-US" dirty="0" smtClean="0"/>
            <a:t>Myth: Sharks intentionally seek out human prey</a:t>
          </a:r>
          <a:endParaRPr lang="en-US" dirty="0"/>
        </a:p>
      </dgm:t>
    </dgm:pt>
    <dgm:pt modelId="{430D6AEB-A0BA-4D5C-810F-229D86F0F80F}" type="parTrans" cxnId="{22E78199-1717-44AA-BC5B-0A56F4D61CCB}">
      <dgm:prSet/>
      <dgm:spPr/>
      <dgm:t>
        <a:bodyPr/>
        <a:lstStyle/>
        <a:p>
          <a:endParaRPr lang="en-US"/>
        </a:p>
      </dgm:t>
    </dgm:pt>
    <dgm:pt modelId="{2855FB91-610F-4164-87F9-2D7564FAB983}" type="sibTrans" cxnId="{22E78199-1717-44AA-BC5B-0A56F4D61CCB}">
      <dgm:prSet/>
      <dgm:spPr/>
      <dgm:t>
        <a:bodyPr/>
        <a:lstStyle/>
        <a:p>
          <a:endParaRPr lang="en-US"/>
        </a:p>
      </dgm:t>
    </dgm:pt>
    <dgm:pt modelId="{BA3E54A6-F720-4083-9D7C-3B4C414A3D26}">
      <dgm:prSet phldrT="[Text]"/>
      <dgm:spPr/>
      <dgm:t>
        <a:bodyPr/>
        <a:lstStyle/>
        <a:p>
          <a:r>
            <a:rPr lang="en-US" dirty="0" smtClean="0"/>
            <a:t>Myth: Sharks go after surfboarders</a:t>
          </a:r>
          <a:endParaRPr lang="en-US" dirty="0"/>
        </a:p>
      </dgm:t>
    </dgm:pt>
    <dgm:pt modelId="{A3C7EFAF-A148-4A18-A3E5-A252E2CF9969}" type="parTrans" cxnId="{647CD5C4-7680-490F-B62D-DC9069DCD159}">
      <dgm:prSet/>
      <dgm:spPr/>
      <dgm:t>
        <a:bodyPr/>
        <a:lstStyle/>
        <a:p>
          <a:endParaRPr lang="en-US"/>
        </a:p>
      </dgm:t>
    </dgm:pt>
    <dgm:pt modelId="{DBE2D0AB-961A-4C3A-B663-13FCCBAE8A35}" type="sibTrans" cxnId="{647CD5C4-7680-490F-B62D-DC9069DCD159}">
      <dgm:prSet/>
      <dgm:spPr/>
      <dgm:t>
        <a:bodyPr/>
        <a:lstStyle/>
        <a:p>
          <a:endParaRPr lang="en-US"/>
        </a:p>
      </dgm:t>
    </dgm:pt>
    <dgm:pt modelId="{1036164C-7733-48DD-AE85-10B58ED5210F}">
      <dgm:prSet phldrT="[Text]"/>
      <dgm:spPr/>
      <dgm:t>
        <a:bodyPr/>
        <a:lstStyle/>
        <a:p>
          <a:r>
            <a:rPr lang="en-US" dirty="0" smtClean="0"/>
            <a:t>Myth: Sharks do  not have enemies</a:t>
          </a:r>
          <a:endParaRPr lang="en-US" dirty="0"/>
        </a:p>
      </dgm:t>
    </dgm:pt>
    <dgm:pt modelId="{AAAA4DD3-5562-41BE-94B6-9BF5F9D0AE7F}" type="parTrans" cxnId="{97019DE6-E7F4-4F6F-8A53-8A6668CB4EB0}">
      <dgm:prSet/>
      <dgm:spPr/>
      <dgm:t>
        <a:bodyPr/>
        <a:lstStyle/>
        <a:p>
          <a:endParaRPr lang="en-US"/>
        </a:p>
      </dgm:t>
    </dgm:pt>
    <dgm:pt modelId="{9DF35404-EF82-4093-B638-F27499D35EB2}" type="sibTrans" cxnId="{97019DE6-E7F4-4F6F-8A53-8A6668CB4EB0}">
      <dgm:prSet/>
      <dgm:spPr/>
      <dgm:t>
        <a:bodyPr/>
        <a:lstStyle/>
        <a:p>
          <a:endParaRPr lang="en-US"/>
        </a:p>
      </dgm:t>
    </dgm:pt>
    <dgm:pt modelId="{555EE3E3-C04E-4DAF-9E58-B525F06BC0EF}">
      <dgm:prSet/>
      <dgm:spPr/>
      <dgm:t>
        <a:bodyPr/>
        <a:lstStyle/>
        <a:p>
          <a:r>
            <a:rPr lang="en-US" dirty="0" smtClean="0"/>
            <a:t>Myth: Sharks have to always keep moving.</a:t>
          </a:r>
          <a:endParaRPr lang="en-US" dirty="0"/>
        </a:p>
      </dgm:t>
    </dgm:pt>
    <dgm:pt modelId="{5E261592-AA2E-46F3-9D79-5A6C84BA1196}" type="parTrans" cxnId="{F83309C3-9693-46F3-AC6A-1ABAB3C4826D}">
      <dgm:prSet/>
      <dgm:spPr/>
      <dgm:t>
        <a:bodyPr/>
        <a:lstStyle/>
        <a:p>
          <a:endParaRPr lang="en-US"/>
        </a:p>
      </dgm:t>
    </dgm:pt>
    <dgm:pt modelId="{D89A5964-E210-43FA-807B-502F3314EF63}" type="sibTrans" cxnId="{F83309C3-9693-46F3-AC6A-1ABAB3C4826D}">
      <dgm:prSet/>
      <dgm:spPr/>
      <dgm:t>
        <a:bodyPr/>
        <a:lstStyle/>
        <a:p>
          <a:endParaRPr lang="en-US"/>
        </a:p>
      </dgm:t>
    </dgm:pt>
    <dgm:pt modelId="{754A3B50-C592-451E-BB8B-79356D620A5F}" type="pres">
      <dgm:prSet presAssocID="{50DF384C-489A-4150-BEDB-03598EF45744}" presName="diagram" presStyleCnt="0">
        <dgm:presLayoutVars>
          <dgm:dir/>
          <dgm:resizeHandles val="exact"/>
        </dgm:presLayoutVars>
      </dgm:prSet>
      <dgm:spPr/>
      <dgm:t>
        <a:bodyPr/>
        <a:lstStyle/>
        <a:p>
          <a:endParaRPr lang="en-US"/>
        </a:p>
      </dgm:t>
    </dgm:pt>
    <dgm:pt modelId="{CAC1E6F0-B5E3-4E35-A817-D002BE4E99B3}" type="pres">
      <dgm:prSet presAssocID="{217AA54C-3D11-4990-A5A3-B43A7F3C49C2}" presName="node" presStyleLbl="node1" presStyleIdx="0" presStyleCnt="4">
        <dgm:presLayoutVars>
          <dgm:bulletEnabled val="1"/>
        </dgm:presLayoutVars>
      </dgm:prSet>
      <dgm:spPr/>
      <dgm:t>
        <a:bodyPr/>
        <a:lstStyle/>
        <a:p>
          <a:endParaRPr lang="en-US"/>
        </a:p>
      </dgm:t>
    </dgm:pt>
    <dgm:pt modelId="{A1B286D8-8C47-4FBD-BA6E-78CE2EFBBC91}" type="pres">
      <dgm:prSet presAssocID="{2855FB91-610F-4164-87F9-2D7564FAB983}" presName="sibTrans" presStyleCnt="0"/>
      <dgm:spPr/>
    </dgm:pt>
    <dgm:pt modelId="{B1D21AFC-F29C-42A0-B19F-40C10C585C28}" type="pres">
      <dgm:prSet presAssocID="{BA3E54A6-F720-4083-9D7C-3B4C414A3D26}" presName="node" presStyleLbl="node1" presStyleIdx="1" presStyleCnt="4">
        <dgm:presLayoutVars>
          <dgm:bulletEnabled val="1"/>
        </dgm:presLayoutVars>
      </dgm:prSet>
      <dgm:spPr/>
      <dgm:t>
        <a:bodyPr/>
        <a:lstStyle/>
        <a:p>
          <a:endParaRPr lang="en-US"/>
        </a:p>
      </dgm:t>
    </dgm:pt>
    <dgm:pt modelId="{FD724AF9-3C96-4B06-B92B-50DF7F76A8E2}" type="pres">
      <dgm:prSet presAssocID="{DBE2D0AB-961A-4C3A-B663-13FCCBAE8A35}" presName="sibTrans" presStyleCnt="0"/>
      <dgm:spPr/>
    </dgm:pt>
    <dgm:pt modelId="{FA20FB56-DEF1-46DA-A482-AE9125004996}" type="pres">
      <dgm:prSet presAssocID="{1036164C-7733-48DD-AE85-10B58ED5210F}" presName="node" presStyleLbl="node1" presStyleIdx="2" presStyleCnt="4">
        <dgm:presLayoutVars>
          <dgm:bulletEnabled val="1"/>
        </dgm:presLayoutVars>
      </dgm:prSet>
      <dgm:spPr/>
      <dgm:t>
        <a:bodyPr/>
        <a:lstStyle/>
        <a:p>
          <a:endParaRPr lang="en-US"/>
        </a:p>
      </dgm:t>
    </dgm:pt>
    <dgm:pt modelId="{D801510E-6759-47BC-8636-9BEA184AF8AF}" type="pres">
      <dgm:prSet presAssocID="{9DF35404-EF82-4093-B638-F27499D35EB2}" presName="sibTrans" presStyleCnt="0"/>
      <dgm:spPr/>
    </dgm:pt>
    <dgm:pt modelId="{1204219A-36E6-49C2-BF72-91D97EDA67A3}" type="pres">
      <dgm:prSet presAssocID="{555EE3E3-C04E-4DAF-9E58-B525F06BC0EF}" presName="node" presStyleLbl="node1" presStyleIdx="3" presStyleCnt="4">
        <dgm:presLayoutVars>
          <dgm:bulletEnabled val="1"/>
        </dgm:presLayoutVars>
      </dgm:prSet>
      <dgm:spPr/>
      <dgm:t>
        <a:bodyPr/>
        <a:lstStyle/>
        <a:p>
          <a:endParaRPr lang="en-US"/>
        </a:p>
      </dgm:t>
    </dgm:pt>
  </dgm:ptLst>
  <dgm:cxnLst>
    <dgm:cxn modelId="{CA94F00F-D223-4001-9E87-D329A71F01F0}" type="presOf" srcId="{555EE3E3-C04E-4DAF-9E58-B525F06BC0EF}" destId="{1204219A-36E6-49C2-BF72-91D97EDA67A3}" srcOrd="0" destOrd="0" presId="urn:microsoft.com/office/officeart/2005/8/layout/default"/>
    <dgm:cxn modelId="{97019DE6-E7F4-4F6F-8A53-8A6668CB4EB0}" srcId="{50DF384C-489A-4150-BEDB-03598EF45744}" destId="{1036164C-7733-48DD-AE85-10B58ED5210F}" srcOrd="2" destOrd="0" parTransId="{AAAA4DD3-5562-41BE-94B6-9BF5F9D0AE7F}" sibTransId="{9DF35404-EF82-4093-B638-F27499D35EB2}"/>
    <dgm:cxn modelId="{647CD5C4-7680-490F-B62D-DC9069DCD159}" srcId="{50DF384C-489A-4150-BEDB-03598EF45744}" destId="{BA3E54A6-F720-4083-9D7C-3B4C414A3D26}" srcOrd="1" destOrd="0" parTransId="{A3C7EFAF-A148-4A18-A3E5-A252E2CF9969}" sibTransId="{DBE2D0AB-961A-4C3A-B663-13FCCBAE8A35}"/>
    <dgm:cxn modelId="{FC5B6D27-54FE-487E-89A2-6EE92C37579F}" type="presOf" srcId="{BA3E54A6-F720-4083-9D7C-3B4C414A3D26}" destId="{B1D21AFC-F29C-42A0-B19F-40C10C585C28}" srcOrd="0" destOrd="0" presId="urn:microsoft.com/office/officeart/2005/8/layout/default"/>
    <dgm:cxn modelId="{F15A335B-F982-4AB8-801F-444D000508B8}" type="presOf" srcId="{50DF384C-489A-4150-BEDB-03598EF45744}" destId="{754A3B50-C592-451E-BB8B-79356D620A5F}" srcOrd="0" destOrd="0" presId="urn:microsoft.com/office/officeart/2005/8/layout/default"/>
    <dgm:cxn modelId="{F83309C3-9693-46F3-AC6A-1ABAB3C4826D}" srcId="{50DF384C-489A-4150-BEDB-03598EF45744}" destId="{555EE3E3-C04E-4DAF-9E58-B525F06BC0EF}" srcOrd="3" destOrd="0" parTransId="{5E261592-AA2E-46F3-9D79-5A6C84BA1196}" sibTransId="{D89A5964-E210-43FA-807B-502F3314EF63}"/>
    <dgm:cxn modelId="{22E78199-1717-44AA-BC5B-0A56F4D61CCB}" srcId="{50DF384C-489A-4150-BEDB-03598EF45744}" destId="{217AA54C-3D11-4990-A5A3-B43A7F3C49C2}" srcOrd="0" destOrd="0" parTransId="{430D6AEB-A0BA-4D5C-810F-229D86F0F80F}" sibTransId="{2855FB91-610F-4164-87F9-2D7564FAB983}"/>
    <dgm:cxn modelId="{2688C89F-37C3-4DF4-BC2D-A4B1A5F11DA9}" type="presOf" srcId="{217AA54C-3D11-4990-A5A3-B43A7F3C49C2}" destId="{CAC1E6F0-B5E3-4E35-A817-D002BE4E99B3}" srcOrd="0" destOrd="0" presId="urn:microsoft.com/office/officeart/2005/8/layout/default"/>
    <dgm:cxn modelId="{0C7DA02E-F7BD-4910-8FFD-F3595F41A1A9}" type="presOf" srcId="{1036164C-7733-48DD-AE85-10B58ED5210F}" destId="{FA20FB56-DEF1-46DA-A482-AE9125004996}" srcOrd="0" destOrd="0" presId="urn:microsoft.com/office/officeart/2005/8/layout/default"/>
    <dgm:cxn modelId="{26A32A37-D51E-4201-9489-D6513FD78789}" type="presParOf" srcId="{754A3B50-C592-451E-BB8B-79356D620A5F}" destId="{CAC1E6F0-B5E3-4E35-A817-D002BE4E99B3}" srcOrd="0" destOrd="0" presId="urn:microsoft.com/office/officeart/2005/8/layout/default"/>
    <dgm:cxn modelId="{E42823F4-E0DF-43F1-A6AF-C709CFD0E0FD}" type="presParOf" srcId="{754A3B50-C592-451E-BB8B-79356D620A5F}" destId="{A1B286D8-8C47-4FBD-BA6E-78CE2EFBBC91}" srcOrd="1" destOrd="0" presId="urn:microsoft.com/office/officeart/2005/8/layout/default"/>
    <dgm:cxn modelId="{6E6F3298-BF7A-4AA1-BBF5-8B420E0D12FE}" type="presParOf" srcId="{754A3B50-C592-451E-BB8B-79356D620A5F}" destId="{B1D21AFC-F29C-42A0-B19F-40C10C585C28}" srcOrd="2" destOrd="0" presId="urn:microsoft.com/office/officeart/2005/8/layout/default"/>
    <dgm:cxn modelId="{0B30FFC6-949C-4466-B840-7156ABD421CF}" type="presParOf" srcId="{754A3B50-C592-451E-BB8B-79356D620A5F}" destId="{FD724AF9-3C96-4B06-B92B-50DF7F76A8E2}" srcOrd="3" destOrd="0" presId="urn:microsoft.com/office/officeart/2005/8/layout/default"/>
    <dgm:cxn modelId="{B9AB94FB-672F-42C3-8B9E-CE11356028C0}" type="presParOf" srcId="{754A3B50-C592-451E-BB8B-79356D620A5F}" destId="{FA20FB56-DEF1-46DA-A482-AE9125004996}" srcOrd="4" destOrd="0" presId="urn:microsoft.com/office/officeart/2005/8/layout/default"/>
    <dgm:cxn modelId="{D3C8D799-7B8A-4FDA-AA09-6BAC33EB39BE}" type="presParOf" srcId="{754A3B50-C592-451E-BB8B-79356D620A5F}" destId="{D801510E-6759-47BC-8636-9BEA184AF8AF}" srcOrd="5" destOrd="0" presId="urn:microsoft.com/office/officeart/2005/8/layout/default"/>
    <dgm:cxn modelId="{B4C3C9E0-BFED-42B9-808E-6AD29768293B}" type="presParOf" srcId="{754A3B50-C592-451E-BB8B-79356D620A5F}" destId="{1204219A-36E6-49C2-BF72-91D97EDA67A3}" srcOrd="6"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 csCatId="colorful" phldr="1"/>
      <dgm:spPr/>
      <dgm:t>
        <a:bodyPr/>
        <a:lstStyle>
          <a:extLst/>
        </a:lstStyle>
        <a:p>
          <a:endParaRPr lang="en-US"/>
        </a:p>
      </dgm:t>
    </dgm:pt>
    <dgm:pt modelId="{F9A846BA-06FB-46AF-80ED-5EA0073A08FA}">
      <dgm:prSet phldrT="[Text]"/>
      <dgm:spPr/>
      <dgm:t>
        <a:bodyPr/>
        <a:lstStyle>
          <a:extLst/>
        </a:lstStyle>
        <a:p>
          <a:r>
            <a:rPr lang="en-US" dirty="0" smtClean="0"/>
            <a:t>Great White</a:t>
          </a:r>
          <a:endParaRPr lang="en-US" dirty="0"/>
        </a:p>
      </dgm:t>
    </dgm:pt>
    <dgm:pt modelId="{867140E2-327F-4343-AA77-39B40F758E20}" type="parTrans" cxnId="{E0A59ECF-A5D6-4165-81D6-37160CDE59E0}">
      <dgm:prSet/>
      <dgm:spPr/>
      <dgm:t>
        <a:bodyPr/>
        <a:lstStyle>
          <a:extLst/>
        </a:lstStyle>
        <a:p>
          <a:endParaRPr lang="en-US"/>
        </a:p>
      </dgm:t>
    </dgm:pt>
    <dgm:pt modelId="{D054D334-137E-4116-BF8C-3B5A64D95A38}" type="sibTrans" cxnId="{E0A59ECF-A5D6-4165-81D6-37160CDE59E0}">
      <dgm:prSet/>
      <dgm:spPr/>
      <dgm:t>
        <a:bodyPr/>
        <a:lstStyle>
          <a:extLst/>
        </a:lstStyle>
        <a:p>
          <a:endParaRPr lang="en-US"/>
        </a:p>
      </dgm:t>
    </dgm:pt>
    <dgm:pt modelId="{F158A836-9807-4BB5-96D7-55AAE48F5E54}">
      <dgm:prSet phldrT="[Text]"/>
      <dgm:spPr/>
      <dgm:t>
        <a:bodyPr/>
        <a:lstStyle>
          <a:extLst/>
        </a:lstStyle>
        <a:p>
          <a:r>
            <a:rPr lang="en-US" dirty="0" smtClean="0"/>
            <a:t>Oceanic </a:t>
          </a:r>
          <a:r>
            <a:rPr lang="en-US" dirty="0" err="1" smtClean="0"/>
            <a:t>Whitetip</a:t>
          </a:r>
          <a:endParaRPr lang="en-US" dirty="0"/>
        </a:p>
      </dgm:t>
    </dgm:pt>
    <dgm:pt modelId="{558C0938-D0E9-4B08-AF25-06F808A3FD1D}" type="parTrans" cxnId="{5DEF2495-9985-44C6-8EDA-3F14AE904248}">
      <dgm:prSet/>
      <dgm:spPr/>
      <dgm:t>
        <a:bodyPr/>
        <a:lstStyle>
          <a:extLst/>
        </a:lstStyle>
        <a:p>
          <a:endParaRPr lang="en-US"/>
        </a:p>
      </dgm:t>
    </dgm:pt>
    <dgm:pt modelId="{641FD4FB-DEB5-4BAD-8DE6-FF7449A706FD}" type="sibTrans" cxnId="{5DEF2495-9985-44C6-8EDA-3F14AE904248}">
      <dgm:prSet/>
      <dgm:spPr/>
      <dgm:t>
        <a:bodyPr/>
        <a:lstStyle>
          <a:extLst/>
        </a:lstStyle>
        <a:p>
          <a:endParaRPr lang="en-US"/>
        </a:p>
      </dgm:t>
    </dgm:pt>
    <dgm:pt modelId="{1D5437B4-AE63-4725-B3BF-757CE9D3B51A}">
      <dgm:prSet phldrT="[Text]"/>
      <dgm:spPr/>
      <dgm:t>
        <a:bodyPr/>
        <a:lstStyle>
          <a:extLst/>
        </a:lstStyle>
        <a:p>
          <a:r>
            <a:rPr lang="en-US" dirty="0" smtClean="0"/>
            <a:t>Tiger</a:t>
          </a:r>
          <a:endParaRPr lang="en-US" dirty="0"/>
        </a:p>
      </dgm:t>
    </dgm:pt>
    <dgm:pt modelId="{EE3EA5B9-D085-48DC-A4C9-23E6FD27D486}" type="parTrans" cxnId="{1890C31B-6C5A-492A-B02D-6A7C8BDE111A}">
      <dgm:prSet/>
      <dgm:spPr/>
      <dgm:t>
        <a:bodyPr/>
        <a:lstStyle>
          <a:extLst/>
        </a:lstStyle>
        <a:p>
          <a:endParaRPr lang="en-US"/>
        </a:p>
      </dgm:t>
    </dgm:pt>
    <dgm:pt modelId="{77151872-762C-4E0C-84E2-38FC583BA821}" type="sibTrans" cxnId="{1890C31B-6C5A-492A-B02D-6A7C8BDE111A}">
      <dgm:prSet/>
      <dgm:spPr/>
      <dgm:t>
        <a:bodyPr/>
        <a:lstStyle>
          <a:extLst/>
        </a:lstStyle>
        <a:p>
          <a:endParaRPr lang="en-US"/>
        </a:p>
      </dgm:t>
    </dgm:pt>
    <dgm:pt modelId="{F4DD7773-E0F0-4CA0-AE12-39FE24E2D38B}">
      <dgm:prSet phldrT="[Text]"/>
      <dgm:spPr/>
      <dgm:t>
        <a:bodyPr/>
        <a:lstStyle>
          <a:extLst/>
        </a:lstStyle>
        <a:p>
          <a:r>
            <a:rPr lang="en-US" dirty="0" smtClean="0"/>
            <a:t>Hammerhead</a:t>
          </a:r>
          <a:endParaRPr lang="en-US" dirty="0"/>
        </a:p>
      </dgm:t>
    </dgm:pt>
    <dgm:pt modelId="{5EB1A185-9242-4C2E-BC90-611B22CE7796}" type="parTrans" cxnId="{71F9C174-A9A7-4C4B-82AD-F0A584F94B69}">
      <dgm:prSet/>
      <dgm:spPr/>
      <dgm:t>
        <a:bodyPr/>
        <a:lstStyle>
          <a:extLst/>
        </a:lstStyle>
        <a:p>
          <a:endParaRPr lang="en-US"/>
        </a:p>
      </dgm:t>
    </dgm:pt>
    <dgm:pt modelId="{BDF0DF6A-C77C-48ED-8BA1-44B4EE5AE580}" type="sibTrans" cxnId="{71F9C174-A9A7-4C4B-82AD-F0A584F94B69}">
      <dgm:prSet/>
      <dgm:spPr/>
      <dgm:t>
        <a:bodyPr/>
        <a:lstStyle>
          <a:extLst/>
        </a:lstStyle>
        <a:p>
          <a:endParaRPr lang="en-US"/>
        </a:p>
      </dgm:t>
    </dgm:pt>
    <dgm:pt modelId="{D2D8B01A-6CE8-4904-AB64-41C5A671D8B6}">
      <dgm:prSet phldrT="[Text]"/>
      <dgm:spPr/>
      <dgm:t>
        <a:bodyPr/>
        <a:lstStyle>
          <a:extLst/>
        </a:lstStyle>
        <a:p>
          <a:r>
            <a:rPr lang="en-US" dirty="0" smtClean="0"/>
            <a:t>Bull</a:t>
          </a:r>
          <a:endParaRPr lang="en-US" dirty="0"/>
        </a:p>
      </dgm:t>
    </dgm:pt>
    <dgm:pt modelId="{CAC7FD6A-657C-4469-94BC-E50F07A19A13}" type="parTrans" cxnId="{5703CF33-BE0A-4EFB-811C-D3A03855C560}">
      <dgm:prSet/>
      <dgm:spPr/>
    </dgm:pt>
    <dgm:pt modelId="{A14E7721-946A-4511-A155-9BD4FD0A9C76}" type="sibTrans" cxnId="{5703CF33-BE0A-4EFB-811C-D3A03855C560}">
      <dgm:prSet/>
      <dgm:spPr/>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en-US"/>
        </a:p>
      </dgm:t>
    </dgm:pt>
    <dgm:pt modelId="{1221CBED-D293-43F5-BC03-AAC365EA0A4C}" type="pres">
      <dgm:prSet presAssocID="{105D35E0-9A5D-4EB8-8A48-4ED52D2D6EAC}" presName="matrix" presStyleCnt="0"/>
      <dgm:spPr/>
      <dgm:t>
        <a:bodyPr/>
        <a:lstStyle>
          <a:extLst/>
        </a:lstStyle>
        <a:p>
          <a:endParaRPr lang="en-US"/>
        </a:p>
      </dgm:t>
    </dgm:pt>
    <dgm:pt modelId="{FFB9287B-8E97-4F8F-B24C-D9F2A4B775E7}" type="pres">
      <dgm:prSet presAssocID="{105D35E0-9A5D-4EB8-8A48-4ED52D2D6EAC}" presName="tile1" presStyleLbl="node1" presStyleIdx="0" presStyleCnt="4"/>
      <dgm:spPr/>
      <dgm:t>
        <a:bodyPr/>
        <a:lstStyle>
          <a:extLst/>
        </a:lstStyle>
        <a:p>
          <a:endParaRPr lang="en-US"/>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en-US"/>
        </a:p>
      </dgm:t>
    </dgm:pt>
    <dgm:pt modelId="{A1B2E022-D947-4A36-9425-E70251C9DC27}" type="pres">
      <dgm:prSet presAssocID="{105D35E0-9A5D-4EB8-8A48-4ED52D2D6EAC}" presName="tile2" presStyleLbl="node1" presStyleIdx="1" presStyleCnt="4"/>
      <dgm:spPr/>
      <dgm:t>
        <a:bodyPr/>
        <a:lstStyle>
          <a:extLst/>
        </a:lstStyle>
        <a:p>
          <a:endParaRPr lang="en-US"/>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en-US"/>
        </a:p>
      </dgm:t>
    </dgm:pt>
    <dgm:pt modelId="{906459C7-473F-4025-96D9-132B0F109E5D}" type="pres">
      <dgm:prSet presAssocID="{105D35E0-9A5D-4EB8-8A48-4ED52D2D6EAC}" presName="tile3" presStyleLbl="node1" presStyleIdx="2" presStyleCnt="4"/>
      <dgm:spPr/>
      <dgm:t>
        <a:bodyPr/>
        <a:lstStyle>
          <a:extLst/>
        </a:lstStyle>
        <a:p>
          <a:endParaRPr lang="en-US"/>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en-US"/>
        </a:p>
      </dgm:t>
    </dgm:pt>
    <dgm:pt modelId="{F013E633-9EB5-4600-B43A-0DAC78F0D6C6}" type="pres">
      <dgm:prSet presAssocID="{105D35E0-9A5D-4EB8-8A48-4ED52D2D6EAC}" presName="tile4" presStyleLbl="node1" presStyleIdx="3" presStyleCnt="4"/>
      <dgm:spPr/>
      <dgm:t>
        <a:bodyPr/>
        <a:lstStyle>
          <a:extLst/>
        </a:lstStyle>
        <a:p>
          <a:endParaRPr lang="en-US"/>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en-US"/>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en-US"/>
        </a:p>
      </dgm:t>
    </dgm:pt>
  </dgm:ptLst>
  <dgm:cxnLst>
    <dgm:cxn modelId="{5703CF33-BE0A-4EFB-811C-D3A03855C560}" srcId="{F9A846BA-06FB-46AF-80ED-5EA0073A08FA}" destId="{D2D8B01A-6CE8-4904-AB64-41C5A671D8B6}" srcOrd="2" destOrd="0" parTransId="{CAC7FD6A-657C-4469-94BC-E50F07A19A13}" sibTransId="{A14E7721-946A-4511-A155-9BD4FD0A9C76}"/>
    <dgm:cxn modelId="{24DB765A-90F0-4D00-A86F-DF745A2108BC}" type="presOf" srcId="{105D35E0-9A5D-4EB8-8A48-4ED52D2D6EAC}" destId="{BFC31097-458E-4F60-9C82-108FD60BDAB0}" srcOrd="0" destOrd="0" presId="urn:microsoft.com/office/officeart/2005/8/layout/matrix1#1"/>
    <dgm:cxn modelId="{43249007-FB6E-47E3-921D-776B8063371A}" type="presOf" srcId="{F9A846BA-06FB-46AF-80ED-5EA0073A08FA}" destId="{DD53D959-CC82-417F-9E8B-65A2DCA788A7}" srcOrd="0" destOrd="0" presId="urn:microsoft.com/office/officeart/2005/8/layout/matrix1#1"/>
    <dgm:cxn modelId="{71F9C174-A9A7-4C4B-82AD-F0A584F94B69}" srcId="{F9A846BA-06FB-46AF-80ED-5EA0073A08FA}" destId="{F4DD7773-E0F0-4CA0-AE12-39FE24E2D38B}" srcOrd="3" destOrd="0" parTransId="{5EB1A185-9242-4C2E-BC90-611B22CE7796}" sibTransId="{BDF0DF6A-C77C-48ED-8BA1-44B4EE5AE580}"/>
    <dgm:cxn modelId="{E5BDD861-3945-403A-B03A-713C804BE76D}" type="presOf" srcId="{F4DD7773-E0F0-4CA0-AE12-39FE24E2D38B}" destId="{F013E633-9EB5-4600-B43A-0DAC78F0D6C6}" srcOrd="0" destOrd="0" presId="urn:microsoft.com/office/officeart/2005/8/layout/matrix1#1"/>
    <dgm:cxn modelId="{25C4DC5C-C2B4-4F7A-80D2-4EA4556FDC7C}" type="presOf" srcId="{D2D8B01A-6CE8-4904-AB64-41C5A671D8B6}" destId="{A41ED008-30D3-4CD3-B843-9A1634C34588}" srcOrd="1"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284664EA-16E8-4648-B6F5-C85DF465BF5C}" type="presOf" srcId="{D2D8B01A-6CE8-4904-AB64-41C5A671D8B6}" destId="{906459C7-473F-4025-96D9-132B0F109E5D}" srcOrd="0" destOrd="0" presId="urn:microsoft.com/office/officeart/2005/8/layout/matrix1#1"/>
    <dgm:cxn modelId="{22046F38-9FAF-424D-96F3-FE76FC9ADF0C}" type="presOf" srcId="{1D5437B4-AE63-4725-B3BF-757CE9D3B51A}" destId="{A1B2E022-D947-4A36-9425-E70251C9DC27}" srcOrd="0" destOrd="0" presId="urn:microsoft.com/office/officeart/2005/8/layout/matrix1#1"/>
    <dgm:cxn modelId="{CACBECA3-B278-493F-BDAB-7F9DE81D2002}" type="presOf" srcId="{1D5437B4-AE63-4725-B3BF-757CE9D3B51A}" destId="{9F35149E-0314-4C0F-BF5A-644C750C05EB}" srcOrd="1"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6ABFEEB6-056E-471C-B07C-A0F17988C64E}" type="presOf" srcId="{F4DD7773-E0F0-4CA0-AE12-39FE24E2D38B}" destId="{449187C2-A2EB-4C6F-B55F-00A2FFFAF56A}" srcOrd="1" destOrd="0" presId="urn:microsoft.com/office/officeart/2005/8/layout/matrix1#1"/>
    <dgm:cxn modelId="{0D690A58-FB8F-452C-87BB-2EA9CE9C8CF0}" type="presOf" srcId="{F158A836-9807-4BB5-96D7-55AAE48F5E54}" destId="{FFB9287B-8E97-4F8F-B24C-D9F2A4B775E7}" srcOrd="0"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D54A9830-54AA-4FF1-868F-56063096B8A0}" type="presOf" srcId="{F158A836-9807-4BB5-96D7-55AAE48F5E54}" destId="{19A5FE15-19D2-4AF0-857B-79ACE9A0464C}" srcOrd="1" destOrd="0" presId="urn:microsoft.com/office/officeart/2005/8/layout/matrix1#1"/>
    <dgm:cxn modelId="{55DB0F83-EF87-4B33-8C8E-22B1D1D7C7E2}" type="presParOf" srcId="{BFC31097-458E-4F60-9C82-108FD60BDAB0}" destId="{1221CBED-D293-43F5-BC03-AAC365EA0A4C}" srcOrd="0" destOrd="0" presId="urn:microsoft.com/office/officeart/2005/8/layout/matrix1#1"/>
    <dgm:cxn modelId="{A6BAE8EE-2A71-4E66-9FC0-27077B459C31}" type="presParOf" srcId="{1221CBED-D293-43F5-BC03-AAC365EA0A4C}" destId="{FFB9287B-8E97-4F8F-B24C-D9F2A4B775E7}" srcOrd="0" destOrd="0" presId="urn:microsoft.com/office/officeart/2005/8/layout/matrix1#1"/>
    <dgm:cxn modelId="{694331FC-C114-4EAE-AD53-BEA5643632A0}" type="presParOf" srcId="{1221CBED-D293-43F5-BC03-AAC365EA0A4C}" destId="{19A5FE15-19D2-4AF0-857B-79ACE9A0464C}" srcOrd="1" destOrd="0" presId="urn:microsoft.com/office/officeart/2005/8/layout/matrix1#1"/>
    <dgm:cxn modelId="{A05A95B9-0DEC-4CF8-8E42-4BB63825F151}" type="presParOf" srcId="{1221CBED-D293-43F5-BC03-AAC365EA0A4C}" destId="{A1B2E022-D947-4A36-9425-E70251C9DC27}" srcOrd="2" destOrd="0" presId="urn:microsoft.com/office/officeart/2005/8/layout/matrix1#1"/>
    <dgm:cxn modelId="{3EECC47F-EB5D-40F4-81EB-45319ABE460F}" type="presParOf" srcId="{1221CBED-D293-43F5-BC03-AAC365EA0A4C}" destId="{9F35149E-0314-4C0F-BF5A-644C750C05EB}" srcOrd="3" destOrd="0" presId="urn:microsoft.com/office/officeart/2005/8/layout/matrix1#1"/>
    <dgm:cxn modelId="{29E398AD-8677-476F-BA5A-9EE874B9E51A}" type="presParOf" srcId="{1221CBED-D293-43F5-BC03-AAC365EA0A4C}" destId="{906459C7-473F-4025-96D9-132B0F109E5D}" srcOrd="4" destOrd="0" presId="urn:microsoft.com/office/officeart/2005/8/layout/matrix1#1"/>
    <dgm:cxn modelId="{F9A78446-A5C6-4312-83C7-2E9B5A20C384}" type="presParOf" srcId="{1221CBED-D293-43F5-BC03-AAC365EA0A4C}" destId="{A41ED008-30D3-4CD3-B843-9A1634C34588}" srcOrd="5" destOrd="0" presId="urn:microsoft.com/office/officeart/2005/8/layout/matrix1#1"/>
    <dgm:cxn modelId="{7CE22FC3-AED2-4FBB-AF29-11D5E4D9AED3}" type="presParOf" srcId="{1221CBED-D293-43F5-BC03-AAC365EA0A4C}" destId="{F013E633-9EB5-4600-B43A-0DAC78F0D6C6}" srcOrd="6" destOrd="0" presId="urn:microsoft.com/office/officeart/2005/8/layout/matrix1#1"/>
    <dgm:cxn modelId="{8953A70B-AC27-4464-B327-C19B485263EE}" type="presParOf" srcId="{1221CBED-D293-43F5-BC03-AAC365EA0A4C}" destId="{449187C2-A2EB-4C6F-B55F-00A2FFFAF56A}" srcOrd="7" destOrd="0" presId="urn:microsoft.com/office/officeart/2005/8/layout/matrix1#1"/>
    <dgm:cxn modelId="{34008042-3CD7-416D-A67F-1D68F27E86F9}" type="presParOf" srcId="{BFC31097-458E-4F60-9C82-108FD60BDAB0}" destId="{DD53D959-CC82-417F-9E8B-65A2DCA788A7}" srcOrd="1" destOrd="0" presId="urn:microsoft.com/office/officeart/2005/8/layout/matrix1#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18EDB5-ABCA-4247-9BBA-B78EBF20F55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C8C16749-CB2A-4303-A458-C8B55E4669EA}">
      <dgm:prSet phldrT="[Text]"/>
      <dgm:spPr/>
      <dgm:t>
        <a:bodyPr/>
        <a:lstStyle/>
        <a:p>
          <a:r>
            <a:rPr lang="en-US" dirty="0" smtClean="0"/>
            <a:t>Natal, South Africa</a:t>
          </a:r>
          <a:endParaRPr lang="en-US" dirty="0"/>
        </a:p>
      </dgm:t>
    </dgm:pt>
    <dgm:pt modelId="{2DBD29DF-9755-43DA-80ED-C2E56F5FC1CF}" type="parTrans" cxnId="{68C54BF8-F5B4-422D-842A-2DD354DC3D51}">
      <dgm:prSet/>
      <dgm:spPr/>
      <dgm:t>
        <a:bodyPr/>
        <a:lstStyle/>
        <a:p>
          <a:endParaRPr lang="en-US"/>
        </a:p>
      </dgm:t>
    </dgm:pt>
    <dgm:pt modelId="{F35C4A81-AE27-476A-AC25-B821A0596621}" type="sibTrans" cxnId="{68C54BF8-F5B4-422D-842A-2DD354DC3D51}">
      <dgm:prSet/>
      <dgm:spPr/>
      <dgm:t>
        <a:bodyPr/>
        <a:lstStyle/>
        <a:p>
          <a:endParaRPr lang="en-US"/>
        </a:p>
      </dgm:t>
    </dgm:pt>
    <dgm:pt modelId="{84C4203D-5FF8-4BBE-839F-AB23E197B0AF}">
      <dgm:prSet phldrT="[Text]"/>
      <dgm:spPr/>
      <dgm:t>
        <a:bodyPr/>
        <a:lstStyle/>
        <a:p>
          <a:r>
            <a:rPr lang="en-US" dirty="0" smtClean="0"/>
            <a:t>Total Attacks: 91</a:t>
          </a:r>
          <a:endParaRPr lang="en-US" dirty="0"/>
        </a:p>
      </dgm:t>
    </dgm:pt>
    <dgm:pt modelId="{CA8B4E2D-1978-48DA-8434-56D070539872}" type="parTrans" cxnId="{556F1C65-4BF6-43B2-BFFD-1A84EDF259B4}">
      <dgm:prSet/>
      <dgm:spPr/>
      <dgm:t>
        <a:bodyPr/>
        <a:lstStyle/>
        <a:p>
          <a:endParaRPr lang="en-US"/>
        </a:p>
      </dgm:t>
    </dgm:pt>
    <dgm:pt modelId="{65F01155-090A-443B-B6E6-B8F8ADB46551}" type="sibTrans" cxnId="{556F1C65-4BF6-43B2-BFFD-1A84EDF259B4}">
      <dgm:prSet/>
      <dgm:spPr/>
      <dgm:t>
        <a:bodyPr/>
        <a:lstStyle/>
        <a:p>
          <a:endParaRPr lang="en-US"/>
        </a:p>
      </dgm:t>
    </dgm:pt>
    <dgm:pt modelId="{E7FCA1FB-5267-45B1-B646-5AB0476F9BD9}">
      <dgm:prSet phldrT="[Text]"/>
      <dgm:spPr/>
      <dgm:t>
        <a:bodyPr/>
        <a:lstStyle/>
        <a:p>
          <a:r>
            <a:rPr lang="en-US" dirty="0" smtClean="0"/>
            <a:t>Total Fatalities: 27</a:t>
          </a:r>
          <a:endParaRPr lang="en-US" dirty="0"/>
        </a:p>
      </dgm:t>
    </dgm:pt>
    <dgm:pt modelId="{9F7D5F17-7286-41D4-AEFB-568BC30E89CC}" type="parTrans" cxnId="{A7BFFC49-0B21-4D6F-9C99-E6B831260236}">
      <dgm:prSet/>
      <dgm:spPr/>
      <dgm:t>
        <a:bodyPr/>
        <a:lstStyle/>
        <a:p>
          <a:endParaRPr lang="en-US"/>
        </a:p>
      </dgm:t>
    </dgm:pt>
    <dgm:pt modelId="{4D669A8C-0363-44C3-8D00-F2F64DDFB8D9}" type="sibTrans" cxnId="{A7BFFC49-0B21-4D6F-9C99-E6B831260236}">
      <dgm:prSet/>
      <dgm:spPr/>
      <dgm:t>
        <a:bodyPr/>
        <a:lstStyle/>
        <a:p>
          <a:endParaRPr lang="en-US"/>
        </a:p>
      </dgm:t>
    </dgm:pt>
    <dgm:pt modelId="{370639BD-CE83-4293-8D63-4AC617D60599}">
      <dgm:prSet phldrT="[Text]"/>
      <dgm:spPr/>
      <dgm:t>
        <a:bodyPr/>
        <a:lstStyle/>
        <a:p>
          <a:r>
            <a:rPr lang="en-US" dirty="0" smtClean="0"/>
            <a:t>Queensland, </a:t>
          </a:r>
          <a:r>
            <a:rPr lang="en-US" dirty="0" err="1" smtClean="0"/>
            <a:t>Austrailia</a:t>
          </a:r>
          <a:endParaRPr lang="en-US" dirty="0"/>
        </a:p>
      </dgm:t>
    </dgm:pt>
    <dgm:pt modelId="{F3D40677-E40B-42CB-8F2F-9BDA5427CF99}" type="parTrans" cxnId="{0A9EF125-5886-436D-B47B-9892D4998734}">
      <dgm:prSet/>
      <dgm:spPr/>
      <dgm:t>
        <a:bodyPr/>
        <a:lstStyle/>
        <a:p>
          <a:endParaRPr lang="en-US"/>
        </a:p>
      </dgm:t>
    </dgm:pt>
    <dgm:pt modelId="{958E99BA-FAD3-4EAF-BFCE-02BC53C5953B}" type="sibTrans" cxnId="{0A9EF125-5886-436D-B47B-9892D4998734}">
      <dgm:prSet/>
      <dgm:spPr/>
      <dgm:t>
        <a:bodyPr/>
        <a:lstStyle/>
        <a:p>
          <a:endParaRPr lang="en-US"/>
        </a:p>
      </dgm:t>
    </dgm:pt>
    <dgm:pt modelId="{F0539D9A-CA68-4985-9FA6-D88A77ED0FF6}">
      <dgm:prSet phldrT="[Text]"/>
      <dgm:spPr/>
      <dgm:t>
        <a:bodyPr/>
        <a:lstStyle/>
        <a:p>
          <a:r>
            <a:rPr lang="en-US" dirty="0" smtClean="0"/>
            <a:t>Total Attacks: 103</a:t>
          </a:r>
          <a:endParaRPr lang="en-US" dirty="0"/>
        </a:p>
      </dgm:t>
    </dgm:pt>
    <dgm:pt modelId="{DE337563-A2A2-46AF-B2B6-0C9C3A1DB324}" type="parTrans" cxnId="{FD2F8553-6B9D-4F65-9256-006B90A9B8DD}">
      <dgm:prSet/>
      <dgm:spPr/>
      <dgm:t>
        <a:bodyPr/>
        <a:lstStyle/>
        <a:p>
          <a:endParaRPr lang="en-US"/>
        </a:p>
      </dgm:t>
    </dgm:pt>
    <dgm:pt modelId="{7FAB226B-F414-4ED5-BA72-4C2B6031EC0A}" type="sibTrans" cxnId="{FD2F8553-6B9D-4F65-9256-006B90A9B8DD}">
      <dgm:prSet/>
      <dgm:spPr/>
      <dgm:t>
        <a:bodyPr/>
        <a:lstStyle/>
        <a:p>
          <a:endParaRPr lang="en-US"/>
        </a:p>
      </dgm:t>
    </dgm:pt>
    <dgm:pt modelId="{008CA502-32C3-4481-BD36-C5128F5BD3E0}">
      <dgm:prSet phldrT="[Text]"/>
      <dgm:spPr/>
      <dgm:t>
        <a:bodyPr/>
        <a:lstStyle/>
        <a:p>
          <a:r>
            <a:rPr lang="en-US" dirty="0" smtClean="0"/>
            <a:t>Total Fatalities: 38</a:t>
          </a:r>
          <a:endParaRPr lang="en-US" dirty="0"/>
        </a:p>
      </dgm:t>
    </dgm:pt>
    <dgm:pt modelId="{3E257E08-6FCC-4566-8E94-F4873923D4C9}" type="parTrans" cxnId="{61615792-1FEB-4302-A141-3EAF0656353C}">
      <dgm:prSet/>
      <dgm:spPr/>
      <dgm:t>
        <a:bodyPr/>
        <a:lstStyle/>
        <a:p>
          <a:endParaRPr lang="en-US"/>
        </a:p>
      </dgm:t>
    </dgm:pt>
    <dgm:pt modelId="{79024896-491A-4BB4-8EC2-41B55C852412}" type="sibTrans" cxnId="{61615792-1FEB-4302-A141-3EAF0656353C}">
      <dgm:prSet/>
      <dgm:spPr/>
      <dgm:t>
        <a:bodyPr/>
        <a:lstStyle/>
        <a:p>
          <a:endParaRPr lang="en-US"/>
        </a:p>
      </dgm:t>
    </dgm:pt>
    <dgm:pt modelId="{C3EAC501-A070-4077-BACD-0D4B90B20196}">
      <dgm:prSet phldrT="[Text]"/>
      <dgm:spPr/>
      <dgm:t>
        <a:bodyPr/>
        <a:lstStyle/>
        <a:p>
          <a:r>
            <a:rPr lang="en-US" dirty="0" smtClean="0"/>
            <a:t>Hawaii</a:t>
          </a:r>
          <a:endParaRPr lang="en-US" dirty="0"/>
        </a:p>
      </dgm:t>
    </dgm:pt>
    <dgm:pt modelId="{DE06B7DF-2FB1-4EE4-9D03-61A59712883D}" type="parTrans" cxnId="{33F3927A-2F7E-4762-A16B-8DD4B3F20AAD}">
      <dgm:prSet/>
      <dgm:spPr/>
      <dgm:t>
        <a:bodyPr/>
        <a:lstStyle/>
        <a:p>
          <a:endParaRPr lang="en-US"/>
        </a:p>
      </dgm:t>
    </dgm:pt>
    <dgm:pt modelId="{440C11B1-84E0-4845-A6CE-91A12D5D0043}" type="sibTrans" cxnId="{33F3927A-2F7E-4762-A16B-8DD4B3F20AAD}">
      <dgm:prSet/>
      <dgm:spPr/>
      <dgm:t>
        <a:bodyPr/>
        <a:lstStyle/>
        <a:p>
          <a:endParaRPr lang="en-US"/>
        </a:p>
      </dgm:t>
    </dgm:pt>
    <dgm:pt modelId="{C17EF34D-0131-492E-BD37-D576C2A63F69}">
      <dgm:prSet phldrT="[Text]"/>
      <dgm:spPr/>
      <dgm:t>
        <a:bodyPr/>
        <a:lstStyle/>
        <a:p>
          <a:r>
            <a:rPr lang="en-US" smtClean="0"/>
            <a:t>Total Attacks: 91</a:t>
          </a:r>
          <a:endParaRPr lang="en-US" dirty="0"/>
        </a:p>
      </dgm:t>
    </dgm:pt>
    <dgm:pt modelId="{31AEB68F-574B-4270-B6C3-6B548F855850}" type="parTrans" cxnId="{5A171296-796A-4DD1-9854-6332F9F27491}">
      <dgm:prSet/>
      <dgm:spPr/>
      <dgm:t>
        <a:bodyPr/>
        <a:lstStyle/>
        <a:p>
          <a:endParaRPr lang="en-US"/>
        </a:p>
      </dgm:t>
    </dgm:pt>
    <dgm:pt modelId="{51BE039F-68F3-4EBC-9F70-76D7BC8A2066}" type="sibTrans" cxnId="{5A171296-796A-4DD1-9854-6332F9F27491}">
      <dgm:prSet/>
      <dgm:spPr/>
      <dgm:t>
        <a:bodyPr/>
        <a:lstStyle/>
        <a:p>
          <a:endParaRPr lang="en-US"/>
        </a:p>
      </dgm:t>
    </dgm:pt>
    <dgm:pt modelId="{F6AE228C-56C5-420C-9872-F91F0A4E91D7}">
      <dgm:prSet phldrT="[Text]"/>
      <dgm:spPr/>
      <dgm:t>
        <a:bodyPr/>
        <a:lstStyle/>
        <a:p>
          <a:r>
            <a:rPr lang="en-US" dirty="0" smtClean="0"/>
            <a:t>Total Fatalities: 83</a:t>
          </a:r>
          <a:endParaRPr lang="en-US" dirty="0"/>
        </a:p>
      </dgm:t>
    </dgm:pt>
    <dgm:pt modelId="{AD0CA54E-D089-432F-BE2C-FDAABAE68117}" type="parTrans" cxnId="{AB4930A8-7525-4853-876D-0ABDFC581801}">
      <dgm:prSet/>
      <dgm:spPr/>
      <dgm:t>
        <a:bodyPr/>
        <a:lstStyle/>
        <a:p>
          <a:endParaRPr lang="en-US"/>
        </a:p>
      </dgm:t>
    </dgm:pt>
    <dgm:pt modelId="{2C3DD94C-5035-4200-9B9E-6A069BCB7675}" type="sibTrans" cxnId="{AB4930A8-7525-4853-876D-0ABDFC581801}">
      <dgm:prSet/>
      <dgm:spPr/>
      <dgm:t>
        <a:bodyPr/>
        <a:lstStyle/>
        <a:p>
          <a:endParaRPr lang="en-US"/>
        </a:p>
      </dgm:t>
    </dgm:pt>
    <dgm:pt modelId="{FF3C71DA-AF7A-4B45-928D-C9C4A767D451}" type="pres">
      <dgm:prSet presAssocID="{2718EDB5-ABCA-4247-9BBA-B78EBF20F55C}" presName="linearFlow" presStyleCnt="0">
        <dgm:presLayoutVars>
          <dgm:dir/>
          <dgm:animLvl val="lvl"/>
          <dgm:resizeHandles val="exact"/>
        </dgm:presLayoutVars>
      </dgm:prSet>
      <dgm:spPr/>
      <dgm:t>
        <a:bodyPr/>
        <a:lstStyle/>
        <a:p>
          <a:endParaRPr lang="en-US"/>
        </a:p>
      </dgm:t>
    </dgm:pt>
    <dgm:pt modelId="{F075AA68-E116-46DE-8F9C-070751242858}" type="pres">
      <dgm:prSet presAssocID="{C8C16749-CB2A-4303-A458-C8B55E4669EA}" presName="composite" presStyleCnt="0"/>
      <dgm:spPr/>
    </dgm:pt>
    <dgm:pt modelId="{D43C7493-F8E5-4C90-B23E-C1F6E0A36286}" type="pres">
      <dgm:prSet presAssocID="{C8C16749-CB2A-4303-A458-C8B55E4669EA}" presName="parentText" presStyleLbl="alignNode1" presStyleIdx="0" presStyleCnt="3">
        <dgm:presLayoutVars>
          <dgm:chMax val="1"/>
          <dgm:bulletEnabled val="1"/>
        </dgm:presLayoutVars>
      </dgm:prSet>
      <dgm:spPr/>
      <dgm:t>
        <a:bodyPr/>
        <a:lstStyle/>
        <a:p>
          <a:endParaRPr lang="en-US"/>
        </a:p>
      </dgm:t>
    </dgm:pt>
    <dgm:pt modelId="{DFC1E032-0542-42F8-8474-5D41B5F3583E}" type="pres">
      <dgm:prSet presAssocID="{C8C16749-CB2A-4303-A458-C8B55E4669EA}" presName="descendantText" presStyleLbl="alignAcc1" presStyleIdx="0" presStyleCnt="3">
        <dgm:presLayoutVars>
          <dgm:bulletEnabled val="1"/>
        </dgm:presLayoutVars>
      </dgm:prSet>
      <dgm:spPr/>
      <dgm:t>
        <a:bodyPr/>
        <a:lstStyle/>
        <a:p>
          <a:endParaRPr lang="en-US"/>
        </a:p>
      </dgm:t>
    </dgm:pt>
    <dgm:pt modelId="{1BB6B17B-7639-4AFD-B821-A53A52DA81DD}" type="pres">
      <dgm:prSet presAssocID="{F35C4A81-AE27-476A-AC25-B821A0596621}" presName="sp" presStyleCnt="0"/>
      <dgm:spPr/>
    </dgm:pt>
    <dgm:pt modelId="{94152D74-6C8F-47DF-AC88-269DDD2897B2}" type="pres">
      <dgm:prSet presAssocID="{370639BD-CE83-4293-8D63-4AC617D60599}" presName="composite" presStyleCnt="0"/>
      <dgm:spPr/>
    </dgm:pt>
    <dgm:pt modelId="{F4C98264-ADB3-4F41-98F4-E81504660380}" type="pres">
      <dgm:prSet presAssocID="{370639BD-CE83-4293-8D63-4AC617D60599}" presName="parentText" presStyleLbl="alignNode1" presStyleIdx="1" presStyleCnt="3">
        <dgm:presLayoutVars>
          <dgm:chMax val="1"/>
          <dgm:bulletEnabled val="1"/>
        </dgm:presLayoutVars>
      </dgm:prSet>
      <dgm:spPr/>
      <dgm:t>
        <a:bodyPr/>
        <a:lstStyle/>
        <a:p>
          <a:endParaRPr lang="en-US"/>
        </a:p>
      </dgm:t>
    </dgm:pt>
    <dgm:pt modelId="{2D39E6E7-0218-4130-B419-CA4A48AFCF13}" type="pres">
      <dgm:prSet presAssocID="{370639BD-CE83-4293-8D63-4AC617D60599}" presName="descendantText" presStyleLbl="alignAcc1" presStyleIdx="1" presStyleCnt="3">
        <dgm:presLayoutVars>
          <dgm:bulletEnabled val="1"/>
        </dgm:presLayoutVars>
      </dgm:prSet>
      <dgm:spPr/>
      <dgm:t>
        <a:bodyPr/>
        <a:lstStyle/>
        <a:p>
          <a:endParaRPr lang="en-US"/>
        </a:p>
      </dgm:t>
    </dgm:pt>
    <dgm:pt modelId="{88D6888A-9F4B-4DD1-BC4D-D60086ED57B8}" type="pres">
      <dgm:prSet presAssocID="{958E99BA-FAD3-4EAF-BFCE-02BC53C5953B}" presName="sp" presStyleCnt="0"/>
      <dgm:spPr/>
    </dgm:pt>
    <dgm:pt modelId="{74E050CD-DE48-454D-9EEE-97ABCC665C84}" type="pres">
      <dgm:prSet presAssocID="{C3EAC501-A070-4077-BACD-0D4B90B20196}" presName="composite" presStyleCnt="0"/>
      <dgm:spPr/>
    </dgm:pt>
    <dgm:pt modelId="{A49A0463-2077-444A-8ADE-890A9E3FF7A8}" type="pres">
      <dgm:prSet presAssocID="{C3EAC501-A070-4077-BACD-0D4B90B20196}" presName="parentText" presStyleLbl="alignNode1" presStyleIdx="2" presStyleCnt="3">
        <dgm:presLayoutVars>
          <dgm:chMax val="1"/>
          <dgm:bulletEnabled val="1"/>
        </dgm:presLayoutVars>
      </dgm:prSet>
      <dgm:spPr/>
      <dgm:t>
        <a:bodyPr/>
        <a:lstStyle/>
        <a:p>
          <a:endParaRPr lang="en-US"/>
        </a:p>
      </dgm:t>
    </dgm:pt>
    <dgm:pt modelId="{1B11378E-7EBC-4D0F-9354-BDB6F4F6B089}" type="pres">
      <dgm:prSet presAssocID="{C3EAC501-A070-4077-BACD-0D4B90B20196}" presName="descendantText" presStyleLbl="alignAcc1" presStyleIdx="2" presStyleCnt="3">
        <dgm:presLayoutVars>
          <dgm:bulletEnabled val="1"/>
        </dgm:presLayoutVars>
      </dgm:prSet>
      <dgm:spPr/>
      <dgm:t>
        <a:bodyPr/>
        <a:lstStyle/>
        <a:p>
          <a:endParaRPr lang="en-US"/>
        </a:p>
      </dgm:t>
    </dgm:pt>
  </dgm:ptLst>
  <dgm:cxnLst>
    <dgm:cxn modelId="{3F1DA098-DCC6-4620-B2B9-B4770FDCA27A}" type="presOf" srcId="{C17EF34D-0131-492E-BD37-D576C2A63F69}" destId="{1B11378E-7EBC-4D0F-9354-BDB6F4F6B089}" srcOrd="0" destOrd="0" presId="urn:microsoft.com/office/officeart/2005/8/layout/chevron2"/>
    <dgm:cxn modelId="{3AB74894-C338-4E32-B1D6-C0A0875AE62B}" type="presOf" srcId="{84C4203D-5FF8-4BBE-839F-AB23E197B0AF}" destId="{DFC1E032-0542-42F8-8474-5D41B5F3583E}" srcOrd="0" destOrd="0" presId="urn:microsoft.com/office/officeart/2005/8/layout/chevron2"/>
    <dgm:cxn modelId="{33F3927A-2F7E-4762-A16B-8DD4B3F20AAD}" srcId="{2718EDB5-ABCA-4247-9BBA-B78EBF20F55C}" destId="{C3EAC501-A070-4077-BACD-0D4B90B20196}" srcOrd="2" destOrd="0" parTransId="{DE06B7DF-2FB1-4EE4-9D03-61A59712883D}" sibTransId="{440C11B1-84E0-4845-A6CE-91A12D5D0043}"/>
    <dgm:cxn modelId="{556F1C65-4BF6-43B2-BFFD-1A84EDF259B4}" srcId="{C8C16749-CB2A-4303-A458-C8B55E4669EA}" destId="{84C4203D-5FF8-4BBE-839F-AB23E197B0AF}" srcOrd="0" destOrd="0" parTransId="{CA8B4E2D-1978-48DA-8434-56D070539872}" sibTransId="{65F01155-090A-443B-B6E6-B8F8ADB46551}"/>
    <dgm:cxn modelId="{61615792-1FEB-4302-A141-3EAF0656353C}" srcId="{370639BD-CE83-4293-8D63-4AC617D60599}" destId="{008CA502-32C3-4481-BD36-C5128F5BD3E0}" srcOrd="1" destOrd="0" parTransId="{3E257E08-6FCC-4566-8E94-F4873923D4C9}" sibTransId="{79024896-491A-4BB4-8EC2-41B55C852412}"/>
    <dgm:cxn modelId="{5A171296-796A-4DD1-9854-6332F9F27491}" srcId="{C3EAC501-A070-4077-BACD-0D4B90B20196}" destId="{C17EF34D-0131-492E-BD37-D576C2A63F69}" srcOrd="0" destOrd="0" parTransId="{31AEB68F-574B-4270-B6C3-6B548F855850}" sibTransId="{51BE039F-68F3-4EBC-9F70-76D7BC8A2066}"/>
    <dgm:cxn modelId="{A7BFFC49-0B21-4D6F-9C99-E6B831260236}" srcId="{C8C16749-CB2A-4303-A458-C8B55E4669EA}" destId="{E7FCA1FB-5267-45B1-B646-5AB0476F9BD9}" srcOrd="1" destOrd="0" parTransId="{9F7D5F17-7286-41D4-AEFB-568BC30E89CC}" sibTransId="{4D669A8C-0363-44C3-8D00-F2F64DDFB8D9}"/>
    <dgm:cxn modelId="{B76D3E79-A268-4145-8FF2-559598AA6FDD}" type="presOf" srcId="{F6AE228C-56C5-420C-9872-F91F0A4E91D7}" destId="{1B11378E-7EBC-4D0F-9354-BDB6F4F6B089}" srcOrd="0" destOrd="1" presId="urn:microsoft.com/office/officeart/2005/8/layout/chevron2"/>
    <dgm:cxn modelId="{68C54BF8-F5B4-422D-842A-2DD354DC3D51}" srcId="{2718EDB5-ABCA-4247-9BBA-B78EBF20F55C}" destId="{C8C16749-CB2A-4303-A458-C8B55E4669EA}" srcOrd="0" destOrd="0" parTransId="{2DBD29DF-9755-43DA-80ED-C2E56F5FC1CF}" sibTransId="{F35C4A81-AE27-476A-AC25-B821A0596621}"/>
    <dgm:cxn modelId="{3553DBF5-7806-4953-93F6-E5A3482344FE}" type="presOf" srcId="{C8C16749-CB2A-4303-A458-C8B55E4669EA}" destId="{D43C7493-F8E5-4C90-B23E-C1F6E0A36286}" srcOrd="0" destOrd="0" presId="urn:microsoft.com/office/officeart/2005/8/layout/chevron2"/>
    <dgm:cxn modelId="{AB4930A8-7525-4853-876D-0ABDFC581801}" srcId="{C3EAC501-A070-4077-BACD-0D4B90B20196}" destId="{F6AE228C-56C5-420C-9872-F91F0A4E91D7}" srcOrd="1" destOrd="0" parTransId="{AD0CA54E-D089-432F-BE2C-FDAABAE68117}" sibTransId="{2C3DD94C-5035-4200-9B9E-6A069BCB7675}"/>
    <dgm:cxn modelId="{1770174C-FDC5-4C23-A2E8-E7C701ACE093}" type="presOf" srcId="{C3EAC501-A070-4077-BACD-0D4B90B20196}" destId="{A49A0463-2077-444A-8ADE-890A9E3FF7A8}" srcOrd="0" destOrd="0" presId="urn:microsoft.com/office/officeart/2005/8/layout/chevron2"/>
    <dgm:cxn modelId="{96D0EBBD-A6FC-429D-AD7E-EE39F7648167}" type="presOf" srcId="{2718EDB5-ABCA-4247-9BBA-B78EBF20F55C}" destId="{FF3C71DA-AF7A-4B45-928D-C9C4A767D451}" srcOrd="0" destOrd="0" presId="urn:microsoft.com/office/officeart/2005/8/layout/chevron2"/>
    <dgm:cxn modelId="{B229BD85-6CE1-4F99-8DD9-63EB86DDCF5E}" type="presOf" srcId="{370639BD-CE83-4293-8D63-4AC617D60599}" destId="{F4C98264-ADB3-4F41-98F4-E81504660380}" srcOrd="0" destOrd="0" presId="urn:microsoft.com/office/officeart/2005/8/layout/chevron2"/>
    <dgm:cxn modelId="{FD2F8553-6B9D-4F65-9256-006B90A9B8DD}" srcId="{370639BD-CE83-4293-8D63-4AC617D60599}" destId="{F0539D9A-CA68-4985-9FA6-D88A77ED0FF6}" srcOrd="0" destOrd="0" parTransId="{DE337563-A2A2-46AF-B2B6-0C9C3A1DB324}" sibTransId="{7FAB226B-F414-4ED5-BA72-4C2B6031EC0A}"/>
    <dgm:cxn modelId="{471E50B6-05CB-45FD-BE5D-E204007BD07B}" type="presOf" srcId="{E7FCA1FB-5267-45B1-B646-5AB0476F9BD9}" destId="{DFC1E032-0542-42F8-8474-5D41B5F3583E}" srcOrd="0" destOrd="1" presId="urn:microsoft.com/office/officeart/2005/8/layout/chevron2"/>
    <dgm:cxn modelId="{DF844863-C9CE-4EA0-AB57-B94DA37A1CD0}" type="presOf" srcId="{008CA502-32C3-4481-BD36-C5128F5BD3E0}" destId="{2D39E6E7-0218-4130-B419-CA4A48AFCF13}" srcOrd="0" destOrd="1" presId="urn:microsoft.com/office/officeart/2005/8/layout/chevron2"/>
    <dgm:cxn modelId="{0A9EF125-5886-436D-B47B-9892D4998734}" srcId="{2718EDB5-ABCA-4247-9BBA-B78EBF20F55C}" destId="{370639BD-CE83-4293-8D63-4AC617D60599}" srcOrd="1" destOrd="0" parTransId="{F3D40677-E40B-42CB-8F2F-9BDA5427CF99}" sibTransId="{958E99BA-FAD3-4EAF-BFCE-02BC53C5953B}"/>
    <dgm:cxn modelId="{8B0B89B7-1273-482F-A1DE-020CBD4439AF}" type="presOf" srcId="{F0539D9A-CA68-4985-9FA6-D88A77ED0FF6}" destId="{2D39E6E7-0218-4130-B419-CA4A48AFCF13}" srcOrd="0" destOrd="0" presId="urn:microsoft.com/office/officeart/2005/8/layout/chevron2"/>
    <dgm:cxn modelId="{98530043-26BE-41AF-AC31-949F63BCBA11}" type="presParOf" srcId="{FF3C71DA-AF7A-4B45-928D-C9C4A767D451}" destId="{F075AA68-E116-46DE-8F9C-070751242858}" srcOrd="0" destOrd="0" presId="urn:microsoft.com/office/officeart/2005/8/layout/chevron2"/>
    <dgm:cxn modelId="{2843FFD0-CCD5-426F-8579-AB401949A3AC}" type="presParOf" srcId="{F075AA68-E116-46DE-8F9C-070751242858}" destId="{D43C7493-F8E5-4C90-B23E-C1F6E0A36286}" srcOrd="0" destOrd="0" presId="urn:microsoft.com/office/officeart/2005/8/layout/chevron2"/>
    <dgm:cxn modelId="{BD513C21-11C9-4796-B470-A9AD21D503AA}" type="presParOf" srcId="{F075AA68-E116-46DE-8F9C-070751242858}" destId="{DFC1E032-0542-42F8-8474-5D41B5F3583E}" srcOrd="1" destOrd="0" presId="urn:microsoft.com/office/officeart/2005/8/layout/chevron2"/>
    <dgm:cxn modelId="{0798AD98-54BF-44AB-A22E-615C50B12389}" type="presParOf" srcId="{FF3C71DA-AF7A-4B45-928D-C9C4A767D451}" destId="{1BB6B17B-7639-4AFD-B821-A53A52DA81DD}" srcOrd="1" destOrd="0" presId="urn:microsoft.com/office/officeart/2005/8/layout/chevron2"/>
    <dgm:cxn modelId="{24D59AD4-7C30-4DCD-960E-361EB9823500}" type="presParOf" srcId="{FF3C71DA-AF7A-4B45-928D-C9C4A767D451}" destId="{94152D74-6C8F-47DF-AC88-269DDD2897B2}" srcOrd="2" destOrd="0" presId="urn:microsoft.com/office/officeart/2005/8/layout/chevron2"/>
    <dgm:cxn modelId="{E5E7E478-B8D1-4923-8A39-F1B726F5F5FE}" type="presParOf" srcId="{94152D74-6C8F-47DF-AC88-269DDD2897B2}" destId="{F4C98264-ADB3-4F41-98F4-E81504660380}" srcOrd="0" destOrd="0" presId="urn:microsoft.com/office/officeart/2005/8/layout/chevron2"/>
    <dgm:cxn modelId="{A7943F7D-8E64-41BA-84B1-37D206F6B710}" type="presParOf" srcId="{94152D74-6C8F-47DF-AC88-269DDD2897B2}" destId="{2D39E6E7-0218-4130-B419-CA4A48AFCF13}" srcOrd="1" destOrd="0" presId="urn:microsoft.com/office/officeart/2005/8/layout/chevron2"/>
    <dgm:cxn modelId="{14B2732D-654E-4224-8484-B1577CF59DFA}" type="presParOf" srcId="{FF3C71DA-AF7A-4B45-928D-C9C4A767D451}" destId="{88D6888A-9F4B-4DD1-BC4D-D60086ED57B8}" srcOrd="3" destOrd="0" presId="urn:microsoft.com/office/officeart/2005/8/layout/chevron2"/>
    <dgm:cxn modelId="{FA1F6FDA-1C35-4D1A-812F-1D83901F17AA}" type="presParOf" srcId="{FF3C71DA-AF7A-4B45-928D-C9C4A767D451}" destId="{74E050CD-DE48-454D-9EEE-97ABCC665C84}" srcOrd="4" destOrd="0" presId="urn:microsoft.com/office/officeart/2005/8/layout/chevron2"/>
    <dgm:cxn modelId="{6540C080-7887-4703-B594-CF3431E0606A}" type="presParOf" srcId="{74E050CD-DE48-454D-9EEE-97ABCC665C84}" destId="{A49A0463-2077-444A-8ADE-890A9E3FF7A8}" srcOrd="0" destOrd="0" presId="urn:microsoft.com/office/officeart/2005/8/layout/chevron2"/>
    <dgm:cxn modelId="{5622208C-4382-4DAB-90E3-FBCC0FC40E68}" type="presParOf" srcId="{74E050CD-DE48-454D-9EEE-97ABCC665C84}" destId="{1B11378E-7EBC-4D0F-9354-BDB6F4F6B08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accent1_2" csCatId="accent1" phldr="1"/>
      <dgm:spPr/>
      <dgm:t>
        <a:bodyPr/>
        <a:lstStyle>
          <a:extLst/>
        </a:lstStyle>
        <a:p>
          <a:endParaRPr lang="en-US"/>
        </a:p>
      </dgm:t>
    </dgm:pt>
    <dgm:pt modelId="{F9A846BA-06FB-46AF-80ED-5EA0073A08FA}">
      <dgm:prSet phldrT="[Text]"/>
      <dgm:spPr/>
      <dgm:t>
        <a:bodyPr/>
        <a:lstStyle>
          <a:extLst/>
        </a:lstStyle>
        <a:p>
          <a:r>
            <a:rPr lang="en-US" dirty="0" smtClean="0"/>
            <a:t>Business Process</a:t>
          </a:r>
          <a:endParaRPr lang="en-US" dirty="0"/>
        </a:p>
      </dgm:t>
    </dgm:pt>
    <dgm:pt modelId="{867140E2-327F-4343-AA77-39B40F758E20}" type="parTrans" cxnId="{E0A59ECF-A5D6-4165-81D6-37160CDE59E0}">
      <dgm:prSet/>
      <dgm:spPr/>
      <dgm:t>
        <a:bodyPr/>
        <a:lstStyle>
          <a:extLst/>
        </a:lstStyle>
        <a:p>
          <a:endParaRPr lang="en-US"/>
        </a:p>
      </dgm:t>
    </dgm:pt>
    <dgm:pt modelId="{D054D334-137E-4116-BF8C-3B5A64D95A38}" type="sibTrans" cxnId="{E0A59ECF-A5D6-4165-81D6-37160CDE59E0}">
      <dgm:prSet/>
      <dgm:spPr/>
      <dgm:t>
        <a:bodyPr/>
        <a:lstStyle>
          <a:extLst/>
        </a:lstStyle>
        <a:p>
          <a:endParaRPr lang="en-US"/>
        </a:p>
      </dgm:t>
    </dgm:pt>
    <dgm:pt modelId="{F158A836-9807-4BB5-96D7-55AAE48F5E54}">
      <dgm:prSet phldrT="[Text]"/>
      <dgm:spPr/>
      <dgm:t>
        <a:bodyPr/>
        <a:lstStyle>
          <a:extLst/>
        </a:lstStyle>
        <a:p>
          <a:r>
            <a:rPr lang="en-US" smtClean="0"/>
            <a:t>Operate</a:t>
          </a:r>
          <a:endParaRPr lang="en-US" dirty="0"/>
        </a:p>
      </dgm:t>
    </dgm:pt>
    <dgm:pt modelId="{558C0938-D0E9-4B08-AF25-06F808A3FD1D}" type="parTrans" cxnId="{5DEF2495-9985-44C6-8EDA-3F14AE904248}">
      <dgm:prSet/>
      <dgm:spPr/>
      <dgm:t>
        <a:bodyPr/>
        <a:lstStyle>
          <a:extLst/>
        </a:lstStyle>
        <a:p>
          <a:endParaRPr lang="en-US"/>
        </a:p>
      </dgm:t>
    </dgm:pt>
    <dgm:pt modelId="{641FD4FB-DEB5-4BAD-8DE6-FF7449A706FD}" type="sibTrans" cxnId="{5DEF2495-9985-44C6-8EDA-3F14AE904248}">
      <dgm:prSet/>
      <dgm:spPr/>
      <dgm:t>
        <a:bodyPr/>
        <a:lstStyle>
          <a:extLst/>
        </a:lstStyle>
        <a:p>
          <a:endParaRPr lang="en-US"/>
        </a:p>
      </dgm:t>
    </dgm:pt>
    <dgm:pt modelId="{1D5437B4-AE63-4725-B3BF-757CE9D3B51A}">
      <dgm:prSet phldrT="[Text]"/>
      <dgm:spPr/>
      <dgm:t>
        <a:bodyPr/>
        <a:lstStyle>
          <a:extLst/>
        </a:lstStyle>
        <a:p>
          <a:r>
            <a:rPr lang="en-US" smtClean="0"/>
            <a:t>Support</a:t>
          </a:r>
          <a:endParaRPr lang="en-US" dirty="0"/>
        </a:p>
      </dgm:t>
    </dgm:pt>
    <dgm:pt modelId="{EE3EA5B9-D085-48DC-A4C9-23E6FD27D486}" type="parTrans" cxnId="{1890C31B-6C5A-492A-B02D-6A7C8BDE111A}">
      <dgm:prSet/>
      <dgm:spPr/>
      <dgm:t>
        <a:bodyPr/>
        <a:lstStyle>
          <a:extLst/>
        </a:lstStyle>
        <a:p>
          <a:endParaRPr lang="en-US"/>
        </a:p>
      </dgm:t>
    </dgm:pt>
    <dgm:pt modelId="{77151872-762C-4E0C-84E2-38FC583BA821}" type="sibTrans" cxnId="{1890C31B-6C5A-492A-B02D-6A7C8BDE111A}">
      <dgm:prSet/>
      <dgm:spPr/>
      <dgm:t>
        <a:bodyPr/>
        <a:lstStyle>
          <a:extLst/>
        </a:lstStyle>
        <a:p>
          <a:endParaRPr lang="en-US"/>
        </a:p>
      </dgm:t>
    </dgm:pt>
    <dgm:pt modelId="{F4DD7773-E0F0-4CA0-AE12-39FE24E2D38B}">
      <dgm:prSet phldrT="[Text]"/>
      <dgm:spPr/>
      <dgm:t>
        <a:bodyPr/>
        <a:lstStyle>
          <a:extLst/>
        </a:lstStyle>
        <a:p>
          <a:r>
            <a:rPr lang="en-US" smtClean="0"/>
            <a:t>Optimize</a:t>
          </a:r>
          <a:endParaRPr lang="en-US" dirty="0"/>
        </a:p>
      </dgm:t>
    </dgm:pt>
    <dgm:pt modelId="{5EB1A185-9242-4C2E-BC90-611B22CE7796}" type="parTrans" cxnId="{71F9C174-A9A7-4C4B-82AD-F0A584F94B69}">
      <dgm:prSet/>
      <dgm:spPr/>
      <dgm:t>
        <a:bodyPr/>
        <a:lstStyle>
          <a:extLst/>
        </a:lstStyle>
        <a:p>
          <a:endParaRPr lang="en-US"/>
        </a:p>
      </dgm:t>
    </dgm:pt>
    <dgm:pt modelId="{BDF0DF6A-C77C-48ED-8BA1-44B4EE5AE580}" type="sibTrans" cxnId="{71F9C174-A9A7-4C4B-82AD-F0A584F94B69}">
      <dgm:prSet/>
      <dgm:spPr/>
      <dgm:t>
        <a:bodyPr/>
        <a:lstStyle>
          <a:extLst/>
        </a:lstStyle>
        <a:p>
          <a:endParaRPr lang="en-US"/>
        </a:p>
      </dgm:t>
    </dgm:pt>
    <dgm:pt modelId="{E7099059-3858-4031-AA26-70F1AE740B29}">
      <dgm:prSet phldrT="[Text]"/>
      <dgm:spPr/>
      <dgm:t>
        <a:bodyPr/>
        <a:lstStyle>
          <a:extLst/>
        </a:lstStyle>
        <a:p>
          <a:r>
            <a:rPr lang="en-US" smtClean="0"/>
            <a:t>Change</a:t>
          </a:r>
          <a:endParaRPr lang="en-US" dirty="0"/>
        </a:p>
      </dgm:t>
    </dgm:pt>
    <dgm:pt modelId="{2AD9F856-1FCF-4306-9F3B-5565B9795A99}" type="parTrans" cxnId="{C6BE03DB-B2D6-41F0-AD77-FF31B62F1DBE}">
      <dgm:prSet/>
      <dgm:spPr/>
      <dgm:t>
        <a:bodyPr/>
        <a:lstStyle>
          <a:extLst/>
        </a:lstStyle>
        <a:p>
          <a:endParaRPr lang="en-US"/>
        </a:p>
      </dgm:t>
    </dgm:pt>
    <dgm:pt modelId="{05C988DA-E2F2-414D-AFF5-AF61883FBE3F}" type="sibTrans" cxnId="{C6BE03DB-B2D6-41F0-AD77-FF31B62F1DBE}">
      <dgm:prSet/>
      <dgm:spPr/>
      <dgm:t>
        <a:bodyPr/>
        <a:lstStyle>
          <a:extLst/>
        </a:lstStyle>
        <a:p>
          <a:endParaRPr lang="en-US"/>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lang="en-US"/>
        </a:p>
      </dgm:t>
    </dgm:pt>
    <dgm:pt modelId="{71A7CAA9-318E-4CBA-B98D-2203DED9FB9C}" type="pres">
      <dgm:prSet presAssocID="{F9A846BA-06FB-46AF-80ED-5EA0073A08FA}" presName="centerShape" presStyleLbl="node0" presStyleIdx="0" presStyleCnt="1"/>
      <dgm:spPr/>
      <dgm:t>
        <a:bodyPr/>
        <a:lstStyle>
          <a:extLst/>
        </a:lstStyle>
        <a:p>
          <a:endParaRPr lang="en-US"/>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lang="en-US"/>
        </a:p>
      </dgm:t>
    </dgm:pt>
    <dgm:pt modelId="{5C76BEFB-CE8E-4F7E-8C47-F622A6CFDEBF}" type="pres">
      <dgm:prSet presAssocID="{F158A836-9807-4BB5-96D7-55AAE48F5E54}" presName="dummy" presStyleCnt="0"/>
      <dgm:spPr/>
      <dgm:t>
        <a:bodyPr/>
        <a:lstStyle>
          <a:extLst/>
        </a:lstStyle>
        <a:p>
          <a:endParaRPr lang="en-US"/>
        </a:p>
      </dgm:t>
    </dgm:pt>
    <dgm:pt modelId="{7E8FCA14-6E35-4D86-8774-9DEBE17A0AD0}" type="pres">
      <dgm:prSet presAssocID="{641FD4FB-DEB5-4BAD-8DE6-FF7449A706FD}" presName="sibTrans" presStyleLbl="sibTrans2D1" presStyleIdx="0" presStyleCnt="4"/>
      <dgm:spPr/>
      <dgm:t>
        <a:bodyPr/>
        <a:lstStyle>
          <a:extLst/>
        </a:lstStyle>
        <a:p>
          <a:endParaRPr lang="en-US"/>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lang="en-US"/>
        </a:p>
      </dgm:t>
    </dgm:pt>
    <dgm:pt modelId="{AC9C7443-8962-4A19-AB09-8A666B45BAE2}" type="pres">
      <dgm:prSet presAssocID="{1D5437B4-AE63-4725-B3BF-757CE9D3B51A}" presName="dummy" presStyleCnt="0"/>
      <dgm:spPr/>
      <dgm:t>
        <a:bodyPr/>
        <a:lstStyle>
          <a:extLst/>
        </a:lstStyle>
        <a:p>
          <a:endParaRPr lang="en-US"/>
        </a:p>
      </dgm:t>
    </dgm:pt>
    <dgm:pt modelId="{C2A2C01E-986B-4BE3-994F-EB2FBE9759A5}" type="pres">
      <dgm:prSet presAssocID="{77151872-762C-4E0C-84E2-38FC583BA821}" presName="sibTrans" presStyleLbl="sibTrans2D1" presStyleIdx="1" presStyleCnt="4"/>
      <dgm:spPr/>
      <dgm:t>
        <a:bodyPr/>
        <a:lstStyle>
          <a:extLst/>
        </a:lstStyle>
        <a:p>
          <a:endParaRPr lang="en-US"/>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lang="en-US"/>
        </a:p>
      </dgm:t>
    </dgm:pt>
    <dgm:pt modelId="{67D23CC5-1A27-4FA3-BCC5-634AEC7B868B}" type="pres">
      <dgm:prSet presAssocID="{F4DD7773-E0F0-4CA0-AE12-39FE24E2D38B}" presName="dummy" presStyleCnt="0"/>
      <dgm:spPr/>
      <dgm:t>
        <a:bodyPr/>
        <a:lstStyle>
          <a:extLst/>
        </a:lstStyle>
        <a:p>
          <a:endParaRPr lang="en-US"/>
        </a:p>
      </dgm:t>
    </dgm:pt>
    <dgm:pt modelId="{FCA927B1-9AE4-4F40-8207-CA74D0D24071}" type="pres">
      <dgm:prSet presAssocID="{BDF0DF6A-C77C-48ED-8BA1-44B4EE5AE580}" presName="sibTrans" presStyleLbl="sibTrans2D1" presStyleIdx="2" presStyleCnt="4"/>
      <dgm:spPr/>
      <dgm:t>
        <a:bodyPr/>
        <a:lstStyle>
          <a:extLst/>
        </a:lstStyle>
        <a:p>
          <a:endParaRPr lang="en-US"/>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lang="en-US"/>
        </a:p>
      </dgm:t>
    </dgm:pt>
    <dgm:pt modelId="{96B04D3E-CA34-4F0B-809E-9EAE2E97399A}" type="pres">
      <dgm:prSet presAssocID="{E7099059-3858-4031-AA26-70F1AE740B29}" presName="dummy" presStyleCnt="0"/>
      <dgm:spPr/>
      <dgm:t>
        <a:bodyPr/>
        <a:lstStyle>
          <a:extLst/>
        </a:lstStyle>
        <a:p>
          <a:endParaRPr lang="en-US"/>
        </a:p>
      </dgm:t>
    </dgm:pt>
    <dgm:pt modelId="{772C5452-3B19-4BA4-99E2-C91FFF1629B3}" type="pres">
      <dgm:prSet presAssocID="{05C988DA-E2F2-414D-AFF5-AF61883FBE3F}" presName="sibTrans" presStyleLbl="sibTrans2D1" presStyleIdx="3" presStyleCnt="4"/>
      <dgm:spPr/>
      <dgm:t>
        <a:bodyPr/>
        <a:lstStyle>
          <a:extLst/>
        </a:lstStyle>
        <a:p>
          <a:endParaRPr lang="en-US"/>
        </a:p>
      </dgm:t>
    </dgm:pt>
  </dgm:ptLst>
  <dgm:cxnLst>
    <dgm:cxn modelId="{CA1BF306-CE1A-49EB-BBD7-7D89974D88AF}" type="presOf" srcId="{F9A846BA-06FB-46AF-80ED-5EA0073A08FA}" destId="{71A7CAA9-318E-4CBA-B98D-2203DED9FB9C}" srcOrd="0" destOrd="0" presId="urn:microsoft.com/office/officeart/2005/8/layout/radial6#1"/>
    <dgm:cxn modelId="{03E70040-8793-4481-AA99-5A593E5DE8B8}" type="presOf" srcId="{F4DD7773-E0F0-4CA0-AE12-39FE24E2D38B}" destId="{6996B73F-0E51-4C9A-A0AE-6248F2123DF8}" srcOrd="0" destOrd="0" presId="urn:microsoft.com/office/officeart/2005/8/layout/radial6#1"/>
    <dgm:cxn modelId="{BE88EE10-E4CE-4B96-94B3-ABA6A3D2711E}" type="presOf" srcId="{105D35E0-9A5D-4EB8-8A48-4ED52D2D6EAC}" destId="{3D4D4D43-95D2-4C91-B240-78430E6218B9}" srcOrd="0" destOrd="0" presId="urn:microsoft.com/office/officeart/2005/8/layout/radial6#1"/>
    <dgm:cxn modelId="{1D279B7D-C519-48C8-A7DC-585827609D73}" type="presOf" srcId="{1D5437B4-AE63-4725-B3BF-757CE9D3B51A}" destId="{D8152D92-BBFE-427B-BBE4-CDB00C1C8220}" srcOrd="0" destOrd="0" presId="urn:microsoft.com/office/officeart/2005/8/layout/radial6#1"/>
    <dgm:cxn modelId="{71F9C174-A9A7-4C4B-82AD-F0A584F94B69}" srcId="{F9A846BA-06FB-46AF-80ED-5EA0073A08FA}" destId="{F4DD7773-E0F0-4CA0-AE12-39FE24E2D38B}" srcOrd="2" destOrd="0" parTransId="{5EB1A185-9242-4C2E-BC90-611B22CE7796}" sibTransId="{BDF0DF6A-C77C-48ED-8BA1-44B4EE5AE580}"/>
    <dgm:cxn modelId="{E0A59ECF-A5D6-4165-81D6-37160CDE59E0}" srcId="{105D35E0-9A5D-4EB8-8A48-4ED52D2D6EAC}" destId="{F9A846BA-06FB-46AF-80ED-5EA0073A08FA}" srcOrd="0" destOrd="0" parTransId="{867140E2-327F-4343-AA77-39B40F758E20}" sibTransId="{D054D334-137E-4116-BF8C-3B5A64D95A38}"/>
    <dgm:cxn modelId="{43BD8369-C2C2-4FB2-8BEA-2FFDCFF5E0EF}" type="presOf" srcId="{F158A836-9807-4BB5-96D7-55AAE48F5E54}" destId="{86A79D0C-7F5D-4218-89BF-C121023B74AE}"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DEB53878-78E4-4DE9-88C6-ADD0BB8DC18F}" type="presOf" srcId="{05C988DA-E2F2-414D-AFF5-AF61883FBE3F}" destId="{772C5452-3B19-4BA4-99E2-C91FFF1629B3}" srcOrd="0" destOrd="0" presId="urn:microsoft.com/office/officeart/2005/8/layout/radial6#1"/>
    <dgm:cxn modelId="{3D9ECCED-44B9-449F-A492-D06F559DC12B}" type="presOf" srcId="{641FD4FB-DEB5-4BAD-8DE6-FF7449A706FD}" destId="{7E8FCA14-6E35-4D86-8774-9DEBE17A0AD0}" srcOrd="0" destOrd="0" presId="urn:microsoft.com/office/officeart/2005/8/layout/radial6#1"/>
    <dgm:cxn modelId="{C6BE03DB-B2D6-41F0-AD77-FF31B62F1DBE}" srcId="{F9A846BA-06FB-46AF-80ED-5EA0073A08FA}" destId="{E7099059-3858-4031-AA26-70F1AE740B29}" srcOrd="3" destOrd="0" parTransId="{2AD9F856-1FCF-4306-9F3B-5565B9795A99}" sibTransId="{05C988DA-E2F2-414D-AFF5-AF61883FBE3F}"/>
    <dgm:cxn modelId="{1890C31B-6C5A-492A-B02D-6A7C8BDE111A}" srcId="{F9A846BA-06FB-46AF-80ED-5EA0073A08FA}" destId="{1D5437B4-AE63-4725-B3BF-757CE9D3B51A}" srcOrd="1" destOrd="0" parTransId="{EE3EA5B9-D085-48DC-A4C9-23E6FD27D486}" sibTransId="{77151872-762C-4E0C-84E2-38FC583BA821}"/>
    <dgm:cxn modelId="{63F8742A-0039-43EF-AB86-3D2178852261}" type="presOf" srcId="{77151872-762C-4E0C-84E2-38FC583BA821}" destId="{C2A2C01E-986B-4BE3-994F-EB2FBE9759A5}" srcOrd="0" destOrd="0" presId="urn:microsoft.com/office/officeart/2005/8/layout/radial6#1"/>
    <dgm:cxn modelId="{64690233-ECD6-42A7-9629-927DA38F32F3}" type="presOf" srcId="{E7099059-3858-4031-AA26-70F1AE740B29}" destId="{FCCDFD5F-7039-438F-B4A9-7649B01ACAF8}" srcOrd="0" destOrd="0" presId="urn:microsoft.com/office/officeart/2005/8/layout/radial6#1"/>
    <dgm:cxn modelId="{A8436A01-8DDC-4A58-8AE3-C3E5C99FF48B}" type="presOf" srcId="{BDF0DF6A-C77C-48ED-8BA1-44B4EE5AE580}" destId="{FCA927B1-9AE4-4F40-8207-CA74D0D24071}" srcOrd="0" destOrd="0" presId="urn:microsoft.com/office/officeart/2005/8/layout/radial6#1"/>
    <dgm:cxn modelId="{9F5EDD15-5D80-4210-AAFD-47D7F85AC135}" type="presParOf" srcId="{3D4D4D43-95D2-4C91-B240-78430E6218B9}" destId="{71A7CAA9-318E-4CBA-B98D-2203DED9FB9C}" srcOrd="0" destOrd="0" presId="urn:microsoft.com/office/officeart/2005/8/layout/radial6#1"/>
    <dgm:cxn modelId="{290D8ED3-B15C-41F6-8B50-C5CB18D9E85B}" type="presParOf" srcId="{3D4D4D43-95D2-4C91-B240-78430E6218B9}" destId="{86A79D0C-7F5D-4218-89BF-C121023B74AE}" srcOrd="1" destOrd="0" presId="urn:microsoft.com/office/officeart/2005/8/layout/radial6#1"/>
    <dgm:cxn modelId="{B20E0B26-D84C-4A2B-B933-E5C9DE7E4E79}" type="presParOf" srcId="{3D4D4D43-95D2-4C91-B240-78430E6218B9}" destId="{5C76BEFB-CE8E-4F7E-8C47-F622A6CFDEBF}" srcOrd="2" destOrd="0" presId="urn:microsoft.com/office/officeart/2005/8/layout/radial6#1"/>
    <dgm:cxn modelId="{FB50C33C-AC8E-4A61-8B2D-CC5204870DA7}" type="presParOf" srcId="{3D4D4D43-95D2-4C91-B240-78430E6218B9}" destId="{7E8FCA14-6E35-4D86-8774-9DEBE17A0AD0}" srcOrd="3" destOrd="0" presId="urn:microsoft.com/office/officeart/2005/8/layout/radial6#1"/>
    <dgm:cxn modelId="{FDD24B1C-3DA7-44EC-937F-A1F0C7008279}" type="presParOf" srcId="{3D4D4D43-95D2-4C91-B240-78430E6218B9}" destId="{D8152D92-BBFE-427B-BBE4-CDB00C1C8220}" srcOrd="4" destOrd="0" presId="urn:microsoft.com/office/officeart/2005/8/layout/radial6#1"/>
    <dgm:cxn modelId="{ED29ACF5-94BC-4C63-AACB-706CB587D4EB}" type="presParOf" srcId="{3D4D4D43-95D2-4C91-B240-78430E6218B9}" destId="{AC9C7443-8962-4A19-AB09-8A666B45BAE2}" srcOrd="5" destOrd="0" presId="urn:microsoft.com/office/officeart/2005/8/layout/radial6#1"/>
    <dgm:cxn modelId="{AC48F25B-A648-4A69-8CEF-F29AFE2CFA2A}" type="presParOf" srcId="{3D4D4D43-95D2-4C91-B240-78430E6218B9}" destId="{C2A2C01E-986B-4BE3-994F-EB2FBE9759A5}" srcOrd="6" destOrd="0" presId="urn:microsoft.com/office/officeart/2005/8/layout/radial6#1"/>
    <dgm:cxn modelId="{384108EB-7221-47B8-81CE-6AA6CD1664D6}" type="presParOf" srcId="{3D4D4D43-95D2-4C91-B240-78430E6218B9}" destId="{6996B73F-0E51-4C9A-A0AE-6248F2123DF8}" srcOrd="7" destOrd="0" presId="urn:microsoft.com/office/officeart/2005/8/layout/radial6#1"/>
    <dgm:cxn modelId="{ABE93CDB-48DD-4070-96E4-7F924EFE4C84}" type="presParOf" srcId="{3D4D4D43-95D2-4C91-B240-78430E6218B9}" destId="{67D23CC5-1A27-4FA3-BCC5-634AEC7B868B}" srcOrd="8" destOrd="0" presId="urn:microsoft.com/office/officeart/2005/8/layout/radial6#1"/>
    <dgm:cxn modelId="{BB793B38-5C25-4A41-B39A-0C907D368A3B}" type="presParOf" srcId="{3D4D4D43-95D2-4C91-B240-78430E6218B9}" destId="{FCA927B1-9AE4-4F40-8207-CA74D0D24071}" srcOrd="9" destOrd="0" presId="urn:microsoft.com/office/officeart/2005/8/layout/radial6#1"/>
    <dgm:cxn modelId="{AA6ABCCD-8C50-4755-82FA-4741C1861C7A}" type="presParOf" srcId="{3D4D4D43-95D2-4C91-B240-78430E6218B9}" destId="{FCCDFD5F-7039-438F-B4A9-7649B01ACAF8}" srcOrd="10" destOrd="0" presId="urn:microsoft.com/office/officeart/2005/8/layout/radial6#1"/>
    <dgm:cxn modelId="{00FE5B19-B31A-4D24-915A-02BB96EC7FAC}" type="presParOf" srcId="{3D4D4D43-95D2-4C91-B240-78430E6218B9}" destId="{96B04D3E-CA34-4F0B-809E-9EAE2E97399A}" srcOrd="11" destOrd="0" presId="urn:microsoft.com/office/officeart/2005/8/layout/radial6#1"/>
    <dgm:cxn modelId="{13A9E2F9-63E4-46A2-8C1E-A0740C5BB527}" type="presParOf" srcId="{3D4D4D43-95D2-4C91-B240-78430E6218B9}" destId="{772C5452-3B19-4BA4-99E2-C91FFF1629B3}" srcOrd="12" destOrd="0" presId="urn:microsoft.com/office/officeart/2005/8/layout/radial6#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C1E6F0-B5E3-4E35-A817-D002BE4E99B3}">
      <dsp:nvSpPr>
        <dsp:cNvPr id="0" name=""/>
        <dsp:cNvSpPr/>
      </dsp:nvSpPr>
      <dsp:spPr>
        <a:xfrm>
          <a:off x="511" y="1103402"/>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intentionally seek out human prey</a:t>
          </a:r>
          <a:endParaRPr lang="en-US" sz="1900" kern="1200" dirty="0"/>
        </a:p>
      </dsp:txBody>
      <dsp:txXfrm>
        <a:off x="511" y="1103402"/>
        <a:ext cx="1995227" cy="1197136"/>
      </dsp:txXfrm>
    </dsp:sp>
    <dsp:sp modelId="{B1D21AFC-F29C-42A0-B19F-40C10C585C28}">
      <dsp:nvSpPr>
        <dsp:cNvPr id="0" name=""/>
        <dsp:cNvSpPr/>
      </dsp:nvSpPr>
      <dsp:spPr>
        <a:xfrm>
          <a:off x="2195261" y="1103402"/>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go after surfboarders</a:t>
          </a:r>
          <a:endParaRPr lang="en-US" sz="1900" kern="1200" dirty="0"/>
        </a:p>
      </dsp:txBody>
      <dsp:txXfrm>
        <a:off x="2195261" y="1103402"/>
        <a:ext cx="1995227" cy="1197136"/>
      </dsp:txXfrm>
    </dsp:sp>
    <dsp:sp modelId="{FA20FB56-DEF1-46DA-A482-AE9125004996}">
      <dsp:nvSpPr>
        <dsp:cNvPr id="0" name=""/>
        <dsp:cNvSpPr/>
      </dsp:nvSpPr>
      <dsp:spPr>
        <a:xfrm>
          <a:off x="511" y="2500061"/>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do  not have enemies</a:t>
          </a:r>
          <a:endParaRPr lang="en-US" sz="1900" kern="1200" dirty="0"/>
        </a:p>
      </dsp:txBody>
      <dsp:txXfrm>
        <a:off x="511" y="2500061"/>
        <a:ext cx="1995227" cy="1197136"/>
      </dsp:txXfrm>
    </dsp:sp>
    <dsp:sp modelId="{1204219A-36E6-49C2-BF72-91D97EDA67A3}">
      <dsp:nvSpPr>
        <dsp:cNvPr id="0" name=""/>
        <dsp:cNvSpPr/>
      </dsp:nvSpPr>
      <dsp:spPr>
        <a:xfrm>
          <a:off x="2195261" y="2500061"/>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have to always keep moving.</a:t>
          </a:r>
          <a:endParaRPr lang="en-US" sz="1900" kern="1200" dirty="0"/>
        </a:p>
      </dsp:txBody>
      <dsp:txXfrm>
        <a:off x="2195261" y="2500061"/>
        <a:ext cx="1995227" cy="11971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B9287B-8E97-4F8F-B24C-D9F2A4B775E7}">
      <dsp:nvSpPr>
        <dsp:cNvPr id="0" name=""/>
        <dsp:cNvSpPr/>
      </dsp:nvSpPr>
      <dsp:spPr>
        <a:xfrm rot="16200000">
          <a:off x="-196715" y="196715"/>
          <a:ext cx="3212831" cy="2819400"/>
        </a:xfrm>
        <a:prstGeom prst="round1Rect">
          <a:avLst/>
        </a:prstGeom>
        <a:solidFill>
          <a:schemeClr val="accent2">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234696" bIns="234696" numCol="1" spcCol="1270" anchor="ctr" anchorCtr="0">
          <a:noAutofit/>
        </a:bodyPr>
        <a:lstStyle/>
        <a:p>
          <a:pPr lvl="0" algn="ctr" defTabSz="1466850">
            <a:lnSpc>
              <a:spcPct val="90000"/>
            </a:lnSpc>
            <a:spcBef>
              <a:spcPct val="0"/>
            </a:spcBef>
            <a:spcAft>
              <a:spcPct val="35000"/>
            </a:spcAft>
          </a:pPr>
          <a:r>
            <a:rPr lang="en-US" sz="3300" kern="1200" dirty="0" smtClean="0"/>
            <a:t>Oceanic </a:t>
          </a:r>
          <a:r>
            <a:rPr lang="en-US" sz="3300" kern="1200" dirty="0" err="1" smtClean="0"/>
            <a:t>Whitetip</a:t>
          </a:r>
          <a:endParaRPr lang="en-US" sz="3300" kern="1200" dirty="0"/>
        </a:p>
      </dsp:txBody>
      <dsp:txXfrm rot="16200000">
        <a:off x="204888" y="-204888"/>
        <a:ext cx="2409623" cy="2819400"/>
      </dsp:txXfrm>
    </dsp:sp>
    <dsp:sp modelId="{A1B2E022-D947-4A36-9425-E70251C9DC27}">
      <dsp:nvSpPr>
        <dsp:cNvPr id="0" name=""/>
        <dsp:cNvSpPr/>
      </dsp:nvSpPr>
      <dsp:spPr>
        <a:xfrm>
          <a:off x="2819400" y="0"/>
          <a:ext cx="2819400" cy="3212831"/>
        </a:xfrm>
        <a:prstGeom prst="round1Rect">
          <a:avLst/>
        </a:prstGeom>
        <a:solidFill>
          <a:schemeClr val="accent3">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34696" tIns="125730" rIns="125730" bIns="234696" numCol="1" spcCol="1270" anchor="ctr" anchorCtr="0">
          <a:noAutofit/>
        </a:bodyPr>
        <a:lstStyle/>
        <a:p>
          <a:pPr lvl="0" algn="ctr" defTabSz="1466850">
            <a:lnSpc>
              <a:spcPct val="90000"/>
            </a:lnSpc>
            <a:spcBef>
              <a:spcPct val="0"/>
            </a:spcBef>
            <a:spcAft>
              <a:spcPct val="35000"/>
            </a:spcAft>
          </a:pPr>
          <a:r>
            <a:rPr lang="en-US" sz="3300" kern="1200" dirty="0" smtClean="0"/>
            <a:t>Tiger</a:t>
          </a:r>
          <a:endParaRPr lang="en-US" sz="3300" kern="1200" dirty="0"/>
        </a:p>
      </dsp:txBody>
      <dsp:txXfrm>
        <a:off x="2819400" y="0"/>
        <a:ext cx="2819400" cy="2409623"/>
      </dsp:txXfrm>
    </dsp:sp>
    <dsp:sp modelId="{906459C7-473F-4025-96D9-132B0F109E5D}">
      <dsp:nvSpPr>
        <dsp:cNvPr id="0" name=""/>
        <dsp:cNvSpPr/>
      </dsp:nvSpPr>
      <dsp:spPr>
        <a:xfrm rot="10800000">
          <a:off x="0" y="3212831"/>
          <a:ext cx="2819400" cy="3212831"/>
        </a:xfrm>
        <a:prstGeom prst="round1Rect">
          <a:avLst/>
        </a:prstGeom>
        <a:solidFill>
          <a:schemeClr val="accent4">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5730" tIns="234696" rIns="234696" bIns="125730" numCol="1" spcCol="1270" anchor="ctr" anchorCtr="0">
          <a:noAutofit/>
        </a:bodyPr>
        <a:lstStyle/>
        <a:p>
          <a:pPr lvl="0" algn="ctr" defTabSz="1466850">
            <a:lnSpc>
              <a:spcPct val="90000"/>
            </a:lnSpc>
            <a:spcBef>
              <a:spcPct val="0"/>
            </a:spcBef>
            <a:spcAft>
              <a:spcPct val="35000"/>
            </a:spcAft>
          </a:pPr>
          <a:r>
            <a:rPr lang="en-US" sz="3300" kern="1200" dirty="0" smtClean="0"/>
            <a:t>Bull</a:t>
          </a:r>
          <a:endParaRPr lang="en-US" sz="3300" kern="1200" dirty="0"/>
        </a:p>
      </dsp:txBody>
      <dsp:txXfrm rot="10800000">
        <a:off x="0" y="4016038"/>
        <a:ext cx="2819400" cy="2409623"/>
      </dsp:txXfrm>
    </dsp:sp>
    <dsp:sp modelId="{F013E633-9EB5-4600-B43A-0DAC78F0D6C6}">
      <dsp:nvSpPr>
        <dsp:cNvPr id="0" name=""/>
        <dsp:cNvSpPr/>
      </dsp:nvSpPr>
      <dsp:spPr>
        <a:xfrm rot="5400000">
          <a:off x="2622684" y="3409546"/>
          <a:ext cx="3212831" cy="2819400"/>
        </a:xfrm>
        <a:prstGeom prst="round1Rect">
          <a:avLst/>
        </a:prstGeom>
        <a:solidFill>
          <a:schemeClr val="accent5">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34696" tIns="234696" rIns="125730" bIns="125730" numCol="1" spcCol="1270" anchor="ctr" anchorCtr="0">
          <a:noAutofit/>
        </a:bodyPr>
        <a:lstStyle/>
        <a:p>
          <a:pPr lvl="0" algn="ctr" defTabSz="1466850">
            <a:lnSpc>
              <a:spcPct val="90000"/>
            </a:lnSpc>
            <a:spcBef>
              <a:spcPct val="0"/>
            </a:spcBef>
            <a:spcAft>
              <a:spcPct val="35000"/>
            </a:spcAft>
          </a:pPr>
          <a:r>
            <a:rPr lang="en-US" sz="3300" kern="1200" dirty="0" smtClean="0"/>
            <a:t>Hammerhead</a:t>
          </a:r>
          <a:endParaRPr lang="en-US" sz="3300" kern="1200" dirty="0"/>
        </a:p>
      </dsp:txBody>
      <dsp:txXfrm rot="5400000">
        <a:off x="3024288" y="3811150"/>
        <a:ext cx="2409623" cy="2819400"/>
      </dsp:txXfrm>
    </dsp:sp>
    <dsp:sp modelId="{DD53D959-CC82-417F-9E8B-65A2DCA788A7}">
      <dsp:nvSpPr>
        <dsp:cNvPr id="0" name=""/>
        <dsp:cNvSpPr/>
      </dsp:nvSpPr>
      <dsp:spPr>
        <a:xfrm>
          <a:off x="1973579" y="2409623"/>
          <a:ext cx="1691640" cy="1606415"/>
        </a:xfrm>
        <a:prstGeom prst="roundRect">
          <a:avLst/>
        </a:prstGeom>
        <a:solidFill>
          <a:schemeClr val="accent2">
            <a:tint val="40000"/>
            <a:hueOff val="0"/>
            <a:satOff val="0"/>
            <a:lumOff val="0"/>
            <a:alphaOff val="0"/>
          </a:schemeClr>
        </a:solidFill>
        <a:ln>
          <a:noFill/>
        </a:ln>
        <a:effectLst>
          <a:outerShdw blurRad="190500" dist="228600" dir="2700000" sy="90000" rotWithShape="0">
            <a:srgbClr val="000000">
              <a:alpha val="25500"/>
            </a:srgbClr>
          </a:outerShdw>
        </a:effectLst>
        <a:sp3d z="50080" prstMaterial="plastic">
          <a:bevelT w="50800" h="50800"/>
          <a:bevelB w="50800" h="50800"/>
        </a:sp3d>
      </dsp:spPr>
      <dsp:style>
        <a:lnRef idx="0">
          <a:scrgbClr r="0" g="0" b="0"/>
        </a:lnRef>
        <a:fillRef idx="1">
          <a:scrgbClr r="0" g="0" b="0"/>
        </a:fillRef>
        <a:effectRef idx="2">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Great White</a:t>
          </a:r>
          <a:endParaRPr lang="en-US" sz="3300" kern="1200" dirty="0"/>
        </a:p>
      </dsp:txBody>
      <dsp:txXfrm>
        <a:off x="1973579" y="2409623"/>
        <a:ext cx="1691640" cy="160641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3C7493-F8E5-4C90-B23E-C1F6E0A36286}">
      <dsp:nvSpPr>
        <dsp:cNvPr id="0" name=""/>
        <dsp:cNvSpPr/>
      </dsp:nvSpPr>
      <dsp:spPr>
        <a:xfrm rot="5400000">
          <a:off x="-265628" y="265654"/>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Natal, South Africa</a:t>
          </a:r>
          <a:endParaRPr lang="en-US" sz="1800" kern="1200" dirty="0"/>
        </a:p>
      </dsp:txBody>
      <dsp:txXfrm rot="5400000">
        <a:off x="-265628" y="265654"/>
        <a:ext cx="1770856" cy="1239599"/>
      </dsp:txXfrm>
    </dsp:sp>
    <dsp:sp modelId="{DFC1E032-0542-42F8-8474-5D41B5F3583E}">
      <dsp:nvSpPr>
        <dsp:cNvPr id="0" name=""/>
        <dsp:cNvSpPr/>
      </dsp:nvSpPr>
      <dsp:spPr>
        <a:xfrm rot="5400000">
          <a:off x="3587571" y="-2347946"/>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Total Attacks: 91</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27</a:t>
          </a:r>
          <a:endParaRPr lang="en-US" sz="3200" kern="1200" dirty="0"/>
        </a:p>
      </dsp:txBody>
      <dsp:txXfrm rot="5400000">
        <a:off x="3587571" y="-2347946"/>
        <a:ext cx="1151056" cy="5847000"/>
      </dsp:txXfrm>
    </dsp:sp>
    <dsp:sp modelId="{F4C98264-ADB3-4F41-98F4-E81504660380}">
      <dsp:nvSpPr>
        <dsp:cNvPr id="0" name=""/>
        <dsp:cNvSpPr/>
      </dsp:nvSpPr>
      <dsp:spPr>
        <a:xfrm rot="5400000">
          <a:off x="-265628" y="1844000"/>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Queensland, </a:t>
          </a:r>
          <a:r>
            <a:rPr lang="en-US" sz="1800" kern="1200" dirty="0" err="1" smtClean="0"/>
            <a:t>Austrailia</a:t>
          </a:r>
          <a:endParaRPr lang="en-US" sz="1800" kern="1200" dirty="0"/>
        </a:p>
      </dsp:txBody>
      <dsp:txXfrm rot="5400000">
        <a:off x="-265628" y="1844000"/>
        <a:ext cx="1770856" cy="1239599"/>
      </dsp:txXfrm>
    </dsp:sp>
    <dsp:sp modelId="{2D39E6E7-0218-4130-B419-CA4A48AFCF13}">
      <dsp:nvSpPr>
        <dsp:cNvPr id="0" name=""/>
        <dsp:cNvSpPr/>
      </dsp:nvSpPr>
      <dsp:spPr>
        <a:xfrm rot="5400000">
          <a:off x="3587571" y="-769600"/>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Total Attacks: 103</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38</a:t>
          </a:r>
          <a:endParaRPr lang="en-US" sz="3200" kern="1200" dirty="0"/>
        </a:p>
      </dsp:txBody>
      <dsp:txXfrm rot="5400000">
        <a:off x="3587571" y="-769600"/>
        <a:ext cx="1151056" cy="5847000"/>
      </dsp:txXfrm>
    </dsp:sp>
    <dsp:sp modelId="{A49A0463-2077-444A-8ADE-890A9E3FF7A8}">
      <dsp:nvSpPr>
        <dsp:cNvPr id="0" name=""/>
        <dsp:cNvSpPr/>
      </dsp:nvSpPr>
      <dsp:spPr>
        <a:xfrm rot="5400000">
          <a:off x="-265628" y="3422346"/>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Hawaii</a:t>
          </a:r>
          <a:endParaRPr lang="en-US" sz="1800" kern="1200" dirty="0"/>
        </a:p>
      </dsp:txBody>
      <dsp:txXfrm rot="5400000">
        <a:off x="-265628" y="3422346"/>
        <a:ext cx="1770856" cy="1239599"/>
      </dsp:txXfrm>
    </dsp:sp>
    <dsp:sp modelId="{1B11378E-7EBC-4D0F-9354-BDB6F4F6B089}">
      <dsp:nvSpPr>
        <dsp:cNvPr id="0" name=""/>
        <dsp:cNvSpPr/>
      </dsp:nvSpPr>
      <dsp:spPr>
        <a:xfrm rot="5400000">
          <a:off x="3587571" y="808746"/>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smtClean="0"/>
            <a:t>Total Attacks: 91</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83</a:t>
          </a:r>
          <a:endParaRPr lang="en-US" sz="3200" kern="1200" dirty="0"/>
        </a:p>
      </dsp:txBody>
      <dsp:txXfrm rot="5400000">
        <a:off x="3587571" y="808746"/>
        <a:ext cx="1151056" cy="5847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2C5452-3B19-4BA4-99E2-C91FFF1629B3}">
      <dsp:nvSpPr>
        <dsp:cNvPr id="0" name=""/>
        <dsp:cNvSpPr/>
      </dsp:nvSpPr>
      <dsp:spPr>
        <a:xfrm>
          <a:off x="-150786" y="54795"/>
          <a:ext cx="9256134" cy="9256134"/>
        </a:xfrm>
        <a:prstGeom prst="blockArc">
          <a:avLst>
            <a:gd name="adj1" fmla="val 12642252"/>
            <a:gd name="adj2" fmla="val 143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FCA927B1-9AE4-4F40-8207-CA74D0D24071}">
      <dsp:nvSpPr>
        <dsp:cNvPr id="0" name=""/>
        <dsp:cNvSpPr/>
      </dsp:nvSpPr>
      <dsp:spPr>
        <a:xfrm>
          <a:off x="-150786" y="-4632567"/>
          <a:ext cx="9256134" cy="9256134"/>
        </a:xfrm>
        <a:prstGeom prst="blockArc">
          <a:avLst>
            <a:gd name="adj1" fmla="val 7242252"/>
            <a:gd name="adj2" fmla="val 89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C2A2C01E-986B-4BE3-994F-EB2FBE9759A5}">
      <dsp:nvSpPr>
        <dsp:cNvPr id="0" name=""/>
        <dsp:cNvSpPr/>
      </dsp:nvSpPr>
      <dsp:spPr>
        <a:xfrm>
          <a:off x="-4838148" y="-4632567"/>
          <a:ext cx="9256134" cy="9256134"/>
        </a:xfrm>
        <a:prstGeom prst="blockArc">
          <a:avLst>
            <a:gd name="adj1" fmla="val 1842252"/>
            <a:gd name="adj2" fmla="val 35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7E8FCA14-6E35-4D86-8774-9DEBE17A0AD0}">
      <dsp:nvSpPr>
        <dsp:cNvPr id="0" name=""/>
        <dsp:cNvSpPr/>
      </dsp:nvSpPr>
      <dsp:spPr>
        <a:xfrm>
          <a:off x="-4838148" y="54795"/>
          <a:ext cx="9256134" cy="9256134"/>
        </a:xfrm>
        <a:prstGeom prst="blockArc">
          <a:avLst>
            <a:gd name="adj1" fmla="val 18042252"/>
            <a:gd name="adj2" fmla="val 197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71A7CAA9-318E-4CBA-B98D-2203DED9FB9C}">
      <dsp:nvSpPr>
        <dsp:cNvPr id="0" name=""/>
        <dsp:cNvSpPr/>
      </dsp:nvSpPr>
      <dsp:spPr>
        <a:xfrm>
          <a:off x="1378297" y="1583878"/>
          <a:ext cx="1510605" cy="1510605"/>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Business Process</a:t>
          </a:r>
          <a:endParaRPr lang="en-US" sz="2300" kern="1200" dirty="0"/>
        </a:p>
      </dsp:txBody>
      <dsp:txXfrm>
        <a:off x="1378297" y="1583878"/>
        <a:ext cx="1510605" cy="1510605"/>
      </dsp:txXfrm>
    </dsp:sp>
    <dsp:sp modelId="{86A79D0C-7F5D-4218-89BF-C121023B74AE}">
      <dsp:nvSpPr>
        <dsp:cNvPr id="0" name=""/>
        <dsp:cNvSpPr/>
      </dsp:nvSpPr>
      <dsp:spPr>
        <a:xfrm>
          <a:off x="1604888" y="207600"/>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Operate</a:t>
          </a:r>
          <a:endParaRPr lang="en-US" sz="1100" kern="1200" dirty="0"/>
        </a:p>
      </dsp:txBody>
      <dsp:txXfrm>
        <a:off x="1604888" y="207600"/>
        <a:ext cx="1057423" cy="1057423"/>
      </dsp:txXfrm>
    </dsp:sp>
    <dsp:sp modelId="{D8152D92-BBFE-427B-BBE4-CDB00C1C8220}">
      <dsp:nvSpPr>
        <dsp:cNvPr id="0" name=""/>
        <dsp:cNvSpPr/>
      </dsp:nvSpPr>
      <dsp:spPr>
        <a:xfrm>
          <a:off x="3207757" y="1810469"/>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Support</a:t>
          </a:r>
          <a:endParaRPr lang="en-US" sz="1100" kern="1200" dirty="0"/>
        </a:p>
      </dsp:txBody>
      <dsp:txXfrm>
        <a:off x="3207757" y="1810469"/>
        <a:ext cx="1057423" cy="1057423"/>
      </dsp:txXfrm>
    </dsp:sp>
    <dsp:sp modelId="{6996B73F-0E51-4C9A-A0AE-6248F2123DF8}">
      <dsp:nvSpPr>
        <dsp:cNvPr id="0" name=""/>
        <dsp:cNvSpPr/>
      </dsp:nvSpPr>
      <dsp:spPr>
        <a:xfrm>
          <a:off x="1604888" y="3413338"/>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Optimize</a:t>
          </a:r>
          <a:endParaRPr lang="en-US" sz="1100" kern="1200" dirty="0"/>
        </a:p>
      </dsp:txBody>
      <dsp:txXfrm>
        <a:off x="1604888" y="3413338"/>
        <a:ext cx="1057423" cy="1057423"/>
      </dsp:txXfrm>
    </dsp:sp>
    <dsp:sp modelId="{FCCDFD5F-7039-438F-B4A9-7649B01ACAF8}">
      <dsp:nvSpPr>
        <dsp:cNvPr id="0" name=""/>
        <dsp:cNvSpPr/>
      </dsp:nvSpPr>
      <dsp:spPr>
        <a:xfrm>
          <a:off x="2019" y="1810469"/>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Change</a:t>
          </a:r>
          <a:endParaRPr lang="en-US" sz="1100" kern="1200" dirty="0"/>
        </a:p>
      </dsp:txBody>
      <dsp:txXfrm>
        <a:off x="2019" y="1810469"/>
        <a:ext cx="1057423" cy="105742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C238408C-6839-46EE-8131-EDA75C487F2E}" type="datetimeFigureOut">
              <a:rPr lang="en-US" smtClean="0"/>
              <a:pPr/>
              <a:t>5/11/2010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87D77045-401A-4D5E-BFE3-54C21A8A663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Jaws 2 Intro</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Maybe will add MC Hammer</a:t>
            </a:r>
            <a:r>
              <a:rPr lang="en-US" baseline="0" dirty="0" smtClean="0"/>
              <a:t> Sound to play</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http://www.sharkinfo.ch/SI3_99e/circling.html</a:t>
            </a:r>
          </a:p>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http://whyfiles.org/207shark/3.html</a:t>
            </a:r>
          </a:p>
          <a:p>
            <a:r>
              <a:rPr lang="en-US" smtClean="0"/>
              <a:t>http://www.sharkwater.com/education.htm</a:t>
            </a:r>
            <a:endParaRPr lang="en-US" dirty="0" smtClean="0"/>
          </a:p>
          <a:p>
            <a:r>
              <a:rPr lang="en-US" dirty="0" smtClean="0"/>
              <a:t>http://news.mongabay.com/2006/1003-sharks.html</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a:t>
            </a:r>
            <a:r>
              <a:rPr lang="en-US" baseline="0" dirty="0" smtClean="0"/>
              <a:t> Jackson getting eaten.</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Title</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Shark Attack News Report</a:t>
            </a:r>
          </a:p>
        </p:txBody>
      </p:sp>
      <p:sp>
        <p:nvSpPr>
          <p:cNvPr id="4" name="Slide Number Placeholder 3"/>
          <p:cNvSpPr>
            <a:spLocks noGrp="1"/>
          </p:cNvSpPr>
          <p:nvPr>
            <p:ph type="sldNum" sz="quarter" idx="10"/>
          </p:nvPr>
        </p:nvSpPr>
        <p:spPr/>
        <p:txBody>
          <a:bodyPr/>
          <a:lstStyle/>
          <a:p>
            <a:fld id="{87D77045-401A-4D5E-BFE3-54C21A8A663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Although shark</a:t>
            </a:r>
            <a:r>
              <a:rPr lang="en-US" baseline="0" dirty="0" smtClean="0"/>
              <a:t> attacks are a dangerous occurrence. Their true danger in the bigger sense of things is actually quite small. You are more likely to be killed by a falling </a:t>
            </a:r>
            <a:r>
              <a:rPr lang="en-US" baseline="0" dirty="0" err="1" smtClean="0"/>
              <a:t>cocunut</a:t>
            </a:r>
            <a:r>
              <a:rPr lang="en-US" baseline="0" dirty="0" smtClean="0"/>
              <a:t> or win the lottery than be attacked by a shark. </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make individual myths fade</a:t>
            </a:r>
            <a:r>
              <a:rPr lang="en-US" baseline="0" dirty="0" smtClean="0"/>
              <a:t> in.</a:t>
            </a:r>
            <a:endParaRPr lang="en-US" dirty="0" smtClean="0"/>
          </a:p>
          <a:p>
            <a:endParaRPr lang="en-US" dirty="0" smtClean="0"/>
          </a:p>
          <a:p>
            <a:r>
              <a:rPr lang="en-US" dirty="0" smtClean="0"/>
              <a:t>http://dsc.discovery.com/sharks/shark-myths.html</a:t>
            </a:r>
          </a:p>
        </p:txBody>
      </p:sp>
      <p:sp>
        <p:nvSpPr>
          <p:cNvPr id="4" name="Slide Number Placeholder 3"/>
          <p:cNvSpPr>
            <a:spLocks noGrp="1"/>
          </p:cNvSpPr>
          <p:nvPr>
            <p:ph type="sldNum" sz="quarter" idx="10"/>
          </p:nvPr>
        </p:nvSpPr>
        <p:spPr/>
        <p:txBody>
          <a:bodyPr/>
          <a:lstStyle/>
          <a:p>
            <a:fld id="{87D77045-401A-4D5E-BFE3-54C21A8A663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for each new Shark</a:t>
            </a:r>
            <a:r>
              <a:rPr lang="en-US" baseline="0" dirty="0" smtClean="0"/>
              <a:t> type to appear. Before you click you have time to slowly familiarize the audience with each shark type.</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make real Tiger Shark appear.</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http://sharksurvivor.com/sharks/bullshark.htm</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8" name="Date Placeholder 27"/>
          <p:cNvSpPr>
            <a:spLocks noGrp="1"/>
          </p:cNvSpPr>
          <p:nvPr>
            <p:ph type="dt" sz="half" idx="10"/>
          </p:nvPr>
        </p:nvSpPr>
        <p:spPr>
          <a:xfrm>
            <a:off x="6477000" y="6416675"/>
            <a:ext cx="2133600" cy="365125"/>
          </a:xfrm>
        </p:spPr>
        <p:txBody>
          <a:bodyPr/>
          <a:lstStyle>
            <a:extLst/>
          </a:lstStyle>
          <a:p>
            <a:fld id="{743653DA-8BF4-4869-96FE-9BCF43372D46}" type="datetimeFigureOut">
              <a:rPr lang="en-US" smtClean="0"/>
              <a:pPr/>
              <a:t>5/11/2010</a:t>
            </a:fld>
            <a:endParaRPr lang="en-US"/>
          </a:p>
        </p:txBody>
      </p:sp>
      <p:sp>
        <p:nvSpPr>
          <p:cNvPr id="17" name="Footer Placeholder 16"/>
          <p:cNvSpPr>
            <a:spLocks noGrp="1"/>
          </p:cNvSpPr>
          <p:nvPr>
            <p:ph type="ftr" sz="quarter" idx="11"/>
          </p:nvPr>
        </p:nvSpPr>
        <p:spPr>
          <a:xfrm>
            <a:off x="914400" y="6416675"/>
            <a:ext cx="5562600" cy="365125"/>
          </a:xfrm>
        </p:spPr>
        <p:txBody>
          <a:bodyPr/>
          <a:lstStyle>
            <a:extLst/>
          </a:lstStyle>
          <a:p>
            <a:endParaRPr lang="en-US" dirty="0"/>
          </a:p>
        </p:txBody>
      </p:sp>
      <p:sp>
        <p:nvSpPr>
          <p:cNvPr id="29" name="Slide Number Placeholder 28"/>
          <p:cNvSpPr>
            <a:spLocks noGrp="1"/>
          </p:cNvSpPr>
          <p:nvPr>
            <p:ph type="sldNum" sz="quarter" idx="12"/>
          </p:nvPr>
        </p:nvSpPr>
        <p:spPr>
          <a:xfrm>
            <a:off x="8610600" y="6416675"/>
            <a:ext cx="457200" cy="365125"/>
          </a:xfrm>
        </p:spPr>
        <p:txBody>
          <a:bodyPr/>
          <a:lstStyle>
            <a:extLst/>
          </a:lstStyle>
          <a:p>
            <a:fld id="{72AC53DF-4216-466D-99A7-94400E6C2A2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Title 7"/>
          <p:cNvSpPr>
            <a:spLocks noGrp="1"/>
          </p:cNvSpPr>
          <p:nvPr>
            <p:ph type="ctrTitle"/>
          </p:nvPr>
        </p:nvSpPr>
        <p:spPr>
          <a:xfrm>
            <a:off x="533400" y="464504"/>
            <a:ext cx="8153400" cy="774192"/>
          </a:xfrm>
        </p:spPr>
        <p:txBody>
          <a:bodyPr/>
          <a:lstStyle>
            <a:lvl1pPr marR="9144" algn="r">
              <a:defRPr sz="3800"/>
            </a:lvl1pPr>
            <a:extLst/>
          </a:lstStyle>
          <a:p>
            <a:r>
              <a:rPr lang="en-US" smtClean="0"/>
              <a:t>Click to edit Master title style</a:t>
            </a:r>
            <a:endParaRPr lang="en-US" dirty="0"/>
          </a:p>
        </p:txBody>
      </p:sp>
      <p:sp>
        <p:nvSpPr>
          <p:cNvPr id="9" name="Subtitle 8"/>
          <p:cNvSpPr>
            <a:spLocks noGrp="1"/>
          </p:cNvSpPr>
          <p:nvPr>
            <p:ph type="subTitle" idx="1"/>
          </p:nvPr>
        </p:nvSpPr>
        <p:spPr>
          <a:xfrm>
            <a:off x="4838381" y="1371600"/>
            <a:ext cx="3848419" cy="457200"/>
          </a:xfrm>
        </p:spPr>
        <p:txBody>
          <a:bodyPr tIns="0"/>
          <a:lstStyle>
            <a:lvl1pPr marL="0" indent="0" algn="r">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extLst/>
          </a:lstStyle>
          <a:p>
            <a:fld id="{B7129108-AC8D-4212-9283-60D9E99BF07A}" type="datetimeFigureOut">
              <a:rPr lang="en-US" smtClean="0"/>
              <a:pPr/>
              <a:t>5/11/2010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352800"/>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a:buNone/>
              <a:defRPr lang="en-US" sz="4000" b="1" cap="all" dirty="0">
                <a:ln/>
                <a:solidFill>
                  <a:schemeClr val="tx1"/>
                </a:solidFill>
                <a:effectLst>
                  <a:reflection blurRad="12700" stA="50000" endPos="50000" dir="5400000" sy="-100000" rotWithShape="0"/>
                </a:effectLst>
              </a:defRPr>
            </a:lvl1pPr>
            <a:extLst/>
          </a:lstStyle>
          <a:p>
            <a:r>
              <a:rPr lang="en-US" smtClean="0"/>
              <a:t>Click to edit Master title style</a:t>
            </a:r>
            <a:endParaRPr lang="en-US" dirty="0"/>
          </a:p>
        </p:txBody>
      </p:sp>
      <p:sp>
        <p:nvSpPr>
          <p:cNvPr id="3" name="Text Placeholder 2"/>
          <p:cNvSpPr>
            <a:spLocks noGrp="1"/>
          </p:cNvSpPr>
          <p:nvPr>
            <p:ph type="body" idx="1"/>
          </p:nvPr>
        </p:nvSpPr>
        <p:spPr>
          <a:xfrm>
            <a:off x="914400" y="5334000"/>
            <a:ext cx="7772400" cy="1052512"/>
          </a:xfrm>
        </p:spPr>
        <p:txBody>
          <a:bodyPr anchor="t"/>
          <a:lstStyle>
            <a:lvl1pPr marL="374904">
              <a:buNone/>
              <a:defRPr sz="20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p:txBody>
          <a:bodyPr/>
          <a:lstStyle>
            <a:extLst/>
          </a:lstStyle>
          <a:p>
            <a:fld id="{B6DED3D3-6235-4F4C-B439-DF277FB555A7}" type="datetimeFigureOut">
              <a:rPr lang="en-US" smtClean="0"/>
              <a:pPr/>
              <a:t>5/11/2010</a:t>
            </a:fld>
            <a:endParaRPr lang="en-US"/>
          </a:p>
        </p:txBody>
      </p:sp>
      <p:sp>
        <p:nvSpPr>
          <p:cNvPr id="5" name="Footer Placeholder 4"/>
          <p:cNvSpPr>
            <a:spLocks noGrp="1"/>
          </p:cNvSpPr>
          <p:nvPr>
            <p:ph type="ftr" sz="quarter" idx="11"/>
          </p:nvPr>
        </p:nvSpPr>
        <p:spPr>
          <a:xfrm>
            <a:off x="914400" y="6416675"/>
            <a:ext cx="5562600" cy="365125"/>
          </a:xfrm>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8229600" cy="1295400"/>
          </a:xfrm>
        </p:spPr>
        <p:txBody>
          <a:bodyPr anchor="ctr"/>
          <a:lstStyle>
            <a:extLst/>
          </a:lstStyle>
          <a:p>
            <a:r>
              <a:rPr lang="en-US" smtClean="0"/>
              <a:t>Click to edit Master title style</a:t>
            </a:r>
            <a:endParaRPr lang="en-US" dirty="0"/>
          </a:p>
        </p:txBody>
      </p:sp>
      <p:sp>
        <p:nvSpPr>
          <p:cNvPr id="3" name="Content Placeholder 2"/>
          <p:cNvSpPr>
            <a:spLocks noGrp="1"/>
          </p:cNvSpPr>
          <p:nvPr>
            <p:ph sz="half" idx="1"/>
          </p:nvPr>
        </p:nvSpPr>
        <p:spPr>
          <a:xfrm>
            <a:off x="464344" y="1600200"/>
            <a:ext cx="4038600" cy="4525963"/>
          </a:xfrm>
        </p:spPr>
        <p:txBody>
          <a:bodyPr/>
          <a:lstStyle>
            <a:lvl1pPr marL="0" indent="0">
              <a:buFontTx/>
              <a:buNone/>
              <a:defRPr sz="2000"/>
            </a:lvl1pPr>
            <a:lvl2pPr>
              <a:defRPr sz="2400"/>
            </a:lvl2pPr>
            <a:lvl3pPr>
              <a:defRPr sz="2000"/>
            </a:lvl3pPr>
            <a:lvl4pPr>
              <a:defRPr sz="1800"/>
            </a:lvl4pPr>
            <a:lvl5pPr>
              <a:defRPr sz="1800"/>
            </a:lvl5pPr>
            <a:extLst/>
          </a:lstStyle>
          <a:p>
            <a:pPr lvl="0"/>
            <a:r>
              <a:rPr lang="en-US" smtClean="0"/>
              <a:t>Click to edit Master text styles</a:t>
            </a:r>
          </a:p>
        </p:txBody>
      </p:sp>
      <p:sp>
        <p:nvSpPr>
          <p:cNvPr id="4" name="Content Placeholder 3"/>
          <p:cNvSpPr>
            <a:spLocks noGrp="1"/>
          </p:cNvSpPr>
          <p:nvPr>
            <p:ph sz="half" idx="2"/>
          </p:nvPr>
        </p:nvSpPr>
        <p:spPr>
          <a:xfrm>
            <a:off x="4655344" y="1600200"/>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extLst/>
          </a:lstStyle>
          <a:p>
            <a:fld id="{3B5F1E3E-4B2F-4895-B65E-28B2E64F39F6}" type="datetimeFigureOut">
              <a:rPr lang="en-US" smtClean="0"/>
              <a:pPr/>
              <a:t>5/11/2010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cxnSp>
        <p:nvCxnSpPr>
          <p:cNvPr id="9" name="Straight Connector 8"/>
          <p:cNvCxnSpPr/>
          <p:nvPr/>
        </p:nvCxnSpPr>
        <p:spPr>
          <a:xfrm rot="5400000">
            <a:off x="2305044" y="3867144"/>
            <a:ext cx="4533900" cy="1601"/>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lang="en-US"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2"/>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3"/>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extLst/>
          </a:lstStyle>
          <a:p>
            <a:fld id="{63085435-8225-4333-BFFA-0096413F0D76}" type="datetimeFigureOut">
              <a:rPr lang="en-US" smtClean="0"/>
              <a:pPr/>
              <a:t>5/11/2010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AD93096-5B34-4342-9326-69289CEAE4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extLst/>
          </a:lstStyle>
          <a:p>
            <a:fld id="{0783C494-2A87-468C-A21B-CB14FB9ABB00}" type="datetimeFigureOut">
              <a:rPr lang="en-US" smtClean="0"/>
              <a:pPr/>
              <a:t>5/11/2010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180FA0-5B31-4864-A2BB-719EA5A679C6}" type="datetimeFigureOut">
              <a:rPr lang="en-US" smtClean="0"/>
              <a:pPr/>
              <a:t>5/11/2010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dirty="0"/>
          </a:p>
        </p:txBody>
      </p:sp>
      <p:sp>
        <p:nvSpPr>
          <p:cNvPr id="3" name="Text Placeholder 2"/>
          <p:cNvSpPr>
            <a:spLocks noGrp="1"/>
          </p:cNvSpPr>
          <p:nvPr>
            <p:ph type="body" idx="1"/>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2"/>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extLst/>
          </a:lstStyle>
          <a:p>
            <a:fld id="{4BECC0C8-36B8-442A-833D-B6AACE86BB77}" type="datetimeFigureOut">
              <a:rPr lang="en-US" smtClean="0"/>
              <a:pPr/>
              <a:t>5/11/2010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8"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a:buNone/>
              <a:defRPr sz="2100" b="0"/>
            </a:lvl1pPr>
            <a:extLst/>
          </a:lstStyle>
          <a:p>
            <a:r>
              <a:rPr lang="en-US" smtClean="0"/>
              <a:t>Click to edit Master title style</a:t>
            </a:r>
            <a:endParaRPr lang="en-US" dirty="0"/>
          </a:p>
        </p:txBody>
      </p:sp>
      <p:sp>
        <p:nvSpPr>
          <p:cNvPr id="3" name="Picture Placeholder 2"/>
          <p:cNvSpPr>
            <a:spLocks noGrp="1"/>
          </p:cNvSpPr>
          <p:nvPr>
            <p:ph type="pic" idx="1"/>
          </p:nvPr>
        </p:nvSpPr>
        <p:spPr>
          <a:xfrm>
            <a:off x="366712" y="1905000"/>
            <a:ext cx="8778240" cy="4960144"/>
          </a:xfrm>
        </p:spPr>
        <p:txBody>
          <a:bodyPr/>
          <a:lstStyle>
            <a:lvl1pPr>
              <a:buNone/>
              <a:defRPr sz="3200"/>
            </a:lvl1pPr>
            <a:extLst/>
          </a:lstStyle>
          <a:p>
            <a:r>
              <a:rPr lang="en-US" smtClean="0"/>
              <a:t>Click icon to add picture</a:t>
            </a:r>
            <a:endParaRPr lang="en-US" dirty="0"/>
          </a:p>
        </p:txBody>
      </p:sp>
      <p:sp>
        <p:nvSpPr>
          <p:cNvPr id="4" name="Text Placeholder 3"/>
          <p:cNvSpPr>
            <a:spLocks noGrp="1"/>
          </p:cNvSpPr>
          <p:nvPr>
            <p:ph type="body" sz="half" idx="2"/>
          </p:nvPr>
        </p:nvSpPr>
        <p:spPr>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extLst/>
          </a:lstStyle>
          <a:p>
            <a:fld id="{51E20EC5-AC53-4169-941E-EDF10CD23748}" type="datetimeFigureOut">
              <a:rPr lang="en-US" smtClean="0"/>
              <a:pPr/>
              <a:t>5/11/2010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lang="en-US" smtClean="0"/>
              <a:t>Click to edit Master title style</a:t>
            </a:r>
            <a:endParaRPr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a:defRPr sz="1100">
                <a:solidFill>
                  <a:schemeClr val="tx2"/>
                </a:solidFill>
              </a:defRPr>
            </a:lvl1pPr>
            <a:extLst/>
          </a:lstStyle>
          <a:p>
            <a:fld id="{8D3816DF-213E-421B-92D3-C068DBB023D6}" type="datetimeFigureOut">
              <a:rPr lang="en-US" smtClean="0">
                <a:solidFill>
                  <a:schemeClr val="tx2"/>
                </a:solidFill>
              </a:rPr>
              <a:pPr/>
              <a:t>5/11/2010</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a:defRPr sz="1100">
                <a:solidFill>
                  <a:schemeClr val="tx2"/>
                </a:solidFill>
              </a:defRPr>
            </a:lvl1pPr>
            <a:extLst/>
          </a:lstStyle>
          <a:p>
            <a:pPr algn="r"/>
            <a:endParaRPr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a:defRPr sz="1200">
                <a:solidFill>
                  <a:schemeClr val="tx2"/>
                </a:solidFill>
              </a:defRPr>
            </a:lvl1pPr>
            <a:extLst/>
          </a:lstStyle>
          <a:p>
            <a:pPr algn="l"/>
            <a:fld id="{72AC53DF-4216-466D-99A7-94400E6C2A25}" type="slidenum">
              <a:rPr lang="en-US" sz="1200" smtClean="0">
                <a:solidFill>
                  <a:schemeClr val="tx2"/>
                </a:solidFill>
              </a:rPr>
              <a:pPr algn="l"/>
              <a:t>‹#›</a:t>
            </a:fld>
            <a:endParaRPr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000" kern="1200" spc="-150" baseline="0">
          <a:solidFill>
            <a:schemeClr val="tx2">
              <a:satMod val="200000"/>
            </a:schemeClr>
          </a:solidFill>
          <a:effectLst>
            <a:outerShdw blurRad="50800" dist="50800" dir="2700000" algn="tl" rotWithShape="0">
              <a:srgbClr val="000000">
                <a:alpha val="43137"/>
              </a:srgbClr>
            </a:outerShdw>
          </a:effectLst>
          <a:latin typeface="+mj-lt"/>
          <a:ea typeface="+mj-ea"/>
          <a:cs typeface="+mj-cs"/>
        </a:defRPr>
      </a:lvl1pPr>
      <a:extLst/>
    </p:titleStyle>
    <p:bodyStyle>
      <a:lvl1pPr marL="411480" indent="-342900" algn="l" rtl="0" eaLnBrk="1" latinLnBrk="0" hangingPunct="1">
        <a:spcBef>
          <a:spcPts val="700"/>
        </a:spcBef>
        <a:buSzPct val="95000"/>
        <a:buFont typeface="Wingdings"/>
        <a:buChar char=""/>
        <a:defRPr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ideo" Target="file:///C:\Users\lawrence\Desktop\shark%20pics\JAWS%20Sharksploitation%20Beach%20Attack%20%5bwww.keepvid.com%5d.mp4"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Stingray" TargetMode="External"/><Relationship Id="rId13" Type="http://schemas.openxmlformats.org/officeDocument/2006/relationships/hyperlink" Target="http://en.wikipedia.org/wiki/Oarfish" TargetMode="External"/><Relationship Id="rId18" Type="http://schemas.openxmlformats.org/officeDocument/2006/relationships/hyperlink" Target="http://en.wikipedia.org/wiki/Mackerel" TargetMode="External"/><Relationship Id="rId3" Type="http://schemas.openxmlformats.org/officeDocument/2006/relationships/hyperlink" Target="http://en.wikipedia.org/wiki/Dorsal_fin" TargetMode="External"/><Relationship Id="rId7" Type="http://schemas.openxmlformats.org/officeDocument/2006/relationships/hyperlink" Target="http://en.wikipedia.org/wiki/Threadfin" TargetMode="External"/><Relationship Id="rId12" Type="http://schemas.openxmlformats.org/officeDocument/2006/relationships/hyperlink" Target="http://en.wikipedia.org/wiki/Lancetfish" TargetMode="External"/><Relationship Id="rId17" Type="http://schemas.openxmlformats.org/officeDocument/2006/relationships/hyperlink" Target="http://en.wikipedia.org/wiki/Tuna" TargetMode="External"/><Relationship Id="rId2" Type="http://schemas.openxmlformats.org/officeDocument/2006/relationships/notesSlide" Target="../notesSlides/notesSlide11.xml"/><Relationship Id="rId16" Type="http://schemas.openxmlformats.org/officeDocument/2006/relationships/hyperlink" Target="http://en.wikipedia.org/wiki/Marlin" TargetMode="External"/><Relationship Id="rId1" Type="http://schemas.openxmlformats.org/officeDocument/2006/relationships/slideLayout" Target="../slideLayouts/slideLayout4.xml"/><Relationship Id="rId6" Type="http://schemas.openxmlformats.org/officeDocument/2006/relationships/hyperlink" Target="http://en.wikipedia.org/wiki/Oceanic_whitetip_shark#cite_note-fishbase-6" TargetMode="External"/><Relationship Id="rId11" Type="http://schemas.openxmlformats.org/officeDocument/2006/relationships/hyperlink" Target="http://en.wikipedia.org/wiki/Crustacean" TargetMode="External"/><Relationship Id="rId5" Type="http://schemas.openxmlformats.org/officeDocument/2006/relationships/hyperlink" Target="http://en.wikipedia.org/wiki/Cephalopod" TargetMode="External"/><Relationship Id="rId15" Type="http://schemas.openxmlformats.org/officeDocument/2006/relationships/hyperlink" Target="http://en.wikipedia.org/wiki/Jack_%28fish%29" TargetMode="External"/><Relationship Id="rId10" Type="http://schemas.openxmlformats.org/officeDocument/2006/relationships/hyperlink" Target="http://en.wikipedia.org/wiki/Gastropod" TargetMode="External"/><Relationship Id="rId19" Type="http://schemas.openxmlformats.org/officeDocument/2006/relationships/image" Target="../media/image13.jpeg"/><Relationship Id="rId4" Type="http://schemas.openxmlformats.org/officeDocument/2006/relationships/hyperlink" Target="http://en.wikipedia.org/wiki/Nictitating_membrane" TargetMode="External"/><Relationship Id="rId9" Type="http://schemas.openxmlformats.org/officeDocument/2006/relationships/hyperlink" Target="http://en.wikipedia.org/wiki/Sea_turtle" TargetMode="External"/><Relationship Id="rId14" Type="http://schemas.openxmlformats.org/officeDocument/2006/relationships/hyperlink" Target="http://en.wikipedia.org/wiki/Barracuda" TargetMode="Externa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Tiger_shark" TargetMode="External"/><Relationship Id="rId13" Type="http://schemas.openxmlformats.org/officeDocument/2006/relationships/image" Target="../media/image15.jpeg"/><Relationship Id="rId3" Type="http://schemas.openxmlformats.org/officeDocument/2006/relationships/hyperlink" Target="http://en.wikipedia.org/wiki/Benthic" TargetMode="External"/><Relationship Id="rId7" Type="http://schemas.openxmlformats.org/officeDocument/2006/relationships/hyperlink" Target="http://en.wikipedia.org/wiki/Shark#cite_note-Feeding-41" TargetMode="External"/><Relationship Id="rId12" Type="http://schemas.openxmlformats.org/officeDocument/2006/relationships/hyperlink" Target="http://en.wikipedia.org/wiki/Plankton"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en.wikipedia.org/wiki/Carnivorous" TargetMode="External"/><Relationship Id="rId11" Type="http://schemas.openxmlformats.org/officeDocument/2006/relationships/hyperlink" Target="http://en.wikipedia.org/wiki/Megamouth_shark" TargetMode="External"/><Relationship Id="rId5" Type="http://schemas.openxmlformats.org/officeDocument/2006/relationships/hyperlink" Target="http://en.wikipedia.org/wiki/Ocean_basin" TargetMode="External"/><Relationship Id="rId10" Type="http://schemas.openxmlformats.org/officeDocument/2006/relationships/hyperlink" Target="http://en.wikipedia.org/wiki/Basking_shark" TargetMode="External"/><Relationship Id="rId4" Type="http://schemas.openxmlformats.org/officeDocument/2006/relationships/hyperlink" Target="http://en.wikipedia.org/wiki/Shark#cite_note-39" TargetMode="External"/><Relationship Id="rId9" Type="http://schemas.openxmlformats.org/officeDocument/2006/relationships/hyperlink" Target="http://en.wikipedia.org/wiki/Whale_shark"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video" Target="file:///C:\Users\lawrence\Desktop\shark%20pics\Samuel%20L.%20Jackson%20Dies%20%5bwww.keepvid.com%5d.mp4" TargetMode="Externa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ideo" Target="file:///C:\Users\lawrence\Desktop\shark%20pics\Surfing%20Shark%20Attack%20with%204.5%20meter%20Great%20White%20Sharks%20-%20www.2besaved.com%20_%20www.discovery.com%20%5bwww.keepvid.com%5d.mp4" TargetMode="Externa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ideo" Target="file:///C:\Users\lawrence\Desktop\shark%20pics\great%20white%20shark%20jumps%20out%20of%20water%20%5bwww.keepvid.com%5d.mp4" TargetMode="External"/><Relationship Id="rId5" Type="http://schemas.openxmlformats.org/officeDocument/2006/relationships/image" Target="../media/image2.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JAWS Sharksploitation Beach Attack [www.keepvid.com].mp4">
            <a:hlinkClick r:id="" action="ppaction://media"/>
          </p:cNvPr>
          <p:cNvPicPr>
            <a:picLocks noRot="1" noChangeAspect="1"/>
          </p:cNvPicPr>
          <p:nvPr>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70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Hammerhead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Wide large head (with bumps on nose) that looks like two sided hammer (mallet); round eye on each end of mallet; large tapered dorsal fin that leans to right; grayish brown body; lighter on bottom. </a:t>
            </a:r>
          </a:p>
          <a:p>
            <a:pPr>
              <a:lnSpc>
                <a:spcPct val="114000"/>
              </a:lnSpc>
            </a:pPr>
            <a:r>
              <a:rPr lang="en-US" b="1" dirty="0" smtClean="0"/>
              <a:t>Size:</a:t>
            </a:r>
            <a:r>
              <a:rPr lang="en-US" dirty="0" smtClean="0"/>
              <a:t> 10 feet (3.1m) to 20 feet (6.1m); 500 pounds (2300kg). </a:t>
            </a:r>
          </a:p>
          <a:p>
            <a:pPr>
              <a:lnSpc>
                <a:spcPct val="114000"/>
              </a:lnSpc>
            </a:pPr>
            <a:r>
              <a:rPr lang="en-US" b="1" dirty="0" smtClean="0"/>
              <a:t>What they eat:</a:t>
            </a:r>
            <a:r>
              <a:rPr lang="en-US" dirty="0" smtClean="0"/>
              <a:t> Sharks; skates; stingrays; squid; octopus; fish (sardines, herring, tarpon, jacks, grouper, flatfish); crustaceans; other hammerhead sharks. </a:t>
            </a:r>
          </a:p>
          <a:p>
            <a:pPr>
              <a:lnSpc>
                <a:spcPct val="114000"/>
              </a:lnSpc>
            </a:pPr>
            <a:r>
              <a:rPr lang="en-US" b="1" dirty="0" smtClean="0"/>
              <a:t>Where they live:</a:t>
            </a:r>
            <a:r>
              <a:rPr lang="en-US" dirty="0" smtClean="0"/>
              <a:t> Tropical waters; temperate waters; shallow water (shorelines to feed); deep water; drop offs; reefs; sand bottoms; migrates to cooler water in summer. </a:t>
            </a:r>
          </a:p>
          <a:p>
            <a:pPr>
              <a:lnSpc>
                <a:spcPct val="114000"/>
              </a:lnSpc>
            </a:pPr>
            <a:r>
              <a:rPr lang="en-US" b="1" dirty="0" smtClean="0"/>
              <a:t>Teeth: </a:t>
            </a:r>
            <a:r>
              <a:rPr lang="en-US" dirty="0" smtClean="0"/>
              <a:t>Saw-like; triangular.</a:t>
            </a:r>
            <a:endParaRPr lang="en-US" sz="2400" dirty="0"/>
          </a:p>
        </p:txBody>
      </p:sp>
      <p:pic>
        <p:nvPicPr>
          <p:cNvPr id="1026" name="Picture 2" descr="C:\Users\lawrence\Desktop\shark pics\hammerheadedited.jpg"/>
          <p:cNvPicPr>
            <a:picLocks noChangeAspect="1" noChangeArrowheads="1"/>
          </p:cNvPicPr>
          <p:nvPr/>
        </p:nvPicPr>
        <p:blipFill>
          <a:blip r:embed="rId3" cstate="print"/>
          <a:srcRect/>
          <a:stretch>
            <a:fillRect/>
          </a:stretch>
        </p:blipFill>
        <p:spPr bwMode="auto">
          <a:xfrm>
            <a:off x="4724400" y="1676400"/>
            <a:ext cx="4137025" cy="27580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Oceanic </a:t>
            </a:r>
            <a:r>
              <a:rPr lang="en-US" dirty="0" err="1" smtClean="0"/>
              <a:t>Whitetip</a:t>
            </a:r>
            <a:r>
              <a:rPr lang="en-US" dirty="0" smtClean="0"/>
              <a:t> Shark</a:t>
            </a:r>
            <a:endParaRPr lang="en-US" dirty="0"/>
          </a:p>
        </p:txBody>
      </p:sp>
      <p:sp>
        <p:nvSpPr>
          <p:cNvPr id="3" name="Rectangle 2"/>
          <p:cNvSpPr>
            <a:spLocks noGrp="1"/>
          </p:cNvSpPr>
          <p:nvPr>
            <p:ph sz="half" idx="1"/>
          </p:nvPr>
        </p:nvSpPr>
        <p:spPr>
          <a:xfrm>
            <a:off x="464344" y="1600200"/>
            <a:ext cx="4038600" cy="4525963"/>
          </a:xfrm>
        </p:spPr>
        <p:txBody>
          <a:bodyPr>
            <a:normAutofit fontScale="62500" lnSpcReduction="20000"/>
          </a:bodyPr>
          <a:lstStyle>
            <a:extLst/>
          </a:lstStyle>
          <a:p>
            <a:pPr>
              <a:lnSpc>
                <a:spcPct val="114000"/>
              </a:lnSpc>
            </a:pPr>
            <a:r>
              <a:rPr lang="en-US" b="1" dirty="0" smtClean="0"/>
              <a:t>Distinctive </a:t>
            </a:r>
            <a:r>
              <a:rPr lang="en-US" b="1" dirty="0" smtClean="0"/>
              <a:t>markings: l</a:t>
            </a:r>
            <a:r>
              <a:rPr lang="en-US" dirty="0" smtClean="0"/>
              <a:t>ong</a:t>
            </a:r>
            <a:r>
              <a:rPr lang="en-US" dirty="0" smtClean="0"/>
              <a:t>, wing-like pectoral and </a:t>
            </a:r>
            <a:r>
              <a:rPr lang="en-US" dirty="0" smtClean="0">
                <a:hlinkClick r:id="rId3" tooltip="Dorsal fin"/>
              </a:rPr>
              <a:t>dorsal fins</a:t>
            </a:r>
            <a:r>
              <a:rPr lang="en-US" dirty="0" smtClean="0"/>
              <a:t>. The fins are significantly larger than most other shark species, and are conspicuously rounded. The shark's nose is rounded and its eyes are circular, with </a:t>
            </a:r>
            <a:r>
              <a:rPr lang="en-US" dirty="0" smtClean="0">
                <a:hlinkClick r:id="rId4" tooltip="Nictitating membrane"/>
              </a:rPr>
              <a:t>nictitating membranes</a:t>
            </a:r>
            <a:r>
              <a:rPr lang="en-US" dirty="0" smtClean="0"/>
              <a:t>.</a:t>
            </a:r>
            <a:endParaRPr lang="en-US" dirty="0" smtClean="0"/>
          </a:p>
          <a:p>
            <a:pPr>
              <a:lnSpc>
                <a:spcPct val="114000"/>
              </a:lnSpc>
            </a:pPr>
            <a:r>
              <a:rPr lang="en-US" b="1" dirty="0" smtClean="0"/>
              <a:t>Size</a:t>
            </a:r>
            <a:r>
              <a:rPr lang="en-US" b="1" dirty="0" smtClean="0"/>
              <a:t>: </a:t>
            </a:r>
            <a:r>
              <a:rPr lang="en-US" dirty="0" smtClean="0"/>
              <a:t>maximum size is </a:t>
            </a:r>
            <a:r>
              <a:rPr lang="en-US" dirty="0" smtClean="0"/>
              <a:t> 13</a:t>
            </a:r>
            <a:r>
              <a:rPr lang="en-US" dirty="0" smtClean="0"/>
              <a:t> </a:t>
            </a:r>
            <a:r>
              <a:rPr lang="en-US" dirty="0" smtClean="0"/>
              <a:t>ft, </a:t>
            </a:r>
            <a:r>
              <a:rPr lang="en-US" dirty="0" smtClean="0"/>
              <a:t>although usually it does not exceed </a:t>
            </a:r>
            <a:r>
              <a:rPr lang="en-US" dirty="0" smtClean="0"/>
              <a:t>10</a:t>
            </a:r>
            <a:r>
              <a:rPr lang="en-US" dirty="0" smtClean="0"/>
              <a:t> </a:t>
            </a:r>
            <a:r>
              <a:rPr lang="en-US" dirty="0" smtClean="0"/>
              <a:t>ft. </a:t>
            </a:r>
            <a:endParaRPr lang="en-US" dirty="0" smtClean="0"/>
          </a:p>
          <a:p>
            <a:pPr>
              <a:lnSpc>
                <a:spcPct val="114000"/>
              </a:lnSpc>
            </a:pPr>
            <a:r>
              <a:rPr lang="en-US" b="1" dirty="0" smtClean="0"/>
              <a:t>What they </a:t>
            </a:r>
            <a:r>
              <a:rPr lang="en-US" b="1" dirty="0" smtClean="0"/>
              <a:t>eat: </a:t>
            </a:r>
            <a:r>
              <a:rPr lang="en-US" dirty="0" smtClean="0"/>
              <a:t>pelagic </a:t>
            </a:r>
            <a:r>
              <a:rPr lang="en-US" dirty="0" smtClean="0">
                <a:hlinkClick r:id="rId5" tooltip="Cephalopod"/>
              </a:rPr>
              <a:t>cephalopods</a:t>
            </a:r>
            <a:r>
              <a:rPr lang="en-US" dirty="0" smtClean="0"/>
              <a:t> and bony fish.</a:t>
            </a:r>
            <a:r>
              <a:rPr lang="en-US" baseline="30000" dirty="0" smtClean="0">
                <a:hlinkClick r:id="rId6"/>
              </a:rPr>
              <a:t>[7]</a:t>
            </a:r>
            <a:r>
              <a:rPr lang="en-US" dirty="0" smtClean="0"/>
              <a:t> However, its diet can be far more varied and less selective—it is known to eat </a:t>
            </a:r>
            <a:r>
              <a:rPr lang="en-US" dirty="0" smtClean="0">
                <a:hlinkClick r:id="rId7" tooltip="Threadfin"/>
              </a:rPr>
              <a:t>threadfins</a:t>
            </a:r>
            <a:r>
              <a:rPr lang="en-US" dirty="0" smtClean="0"/>
              <a:t>, </a:t>
            </a:r>
            <a:r>
              <a:rPr lang="en-US" dirty="0" smtClean="0">
                <a:hlinkClick r:id="rId8" tooltip="Stingray"/>
              </a:rPr>
              <a:t>stingrays</a:t>
            </a:r>
            <a:r>
              <a:rPr lang="en-US" dirty="0" smtClean="0"/>
              <a:t>, </a:t>
            </a:r>
            <a:r>
              <a:rPr lang="en-US" dirty="0" smtClean="0">
                <a:hlinkClick r:id="rId9" tooltip="Sea turtle"/>
              </a:rPr>
              <a:t>sea turtles</a:t>
            </a:r>
            <a:r>
              <a:rPr lang="en-US" dirty="0" smtClean="0"/>
              <a:t>, birds, </a:t>
            </a:r>
            <a:r>
              <a:rPr lang="en-US" dirty="0" smtClean="0">
                <a:hlinkClick r:id="rId10" tooltip="Gastropod"/>
              </a:rPr>
              <a:t>gastropods</a:t>
            </a:r>
            <a:r>
              <a:rPr lang="en-US" dirty="0" smtClean="0"/>
              <a:t>, </a:t>
            </a:r>
            <a:r>
              <a:rPr lang="en-US" dirty="0" smtClean="0">
                <a:hlinkClick r:id="rId11" tooltip="Crustacean"/>
              </a:rPr>
              <a:t>crustaceans</a:t>
            </a:r>
            <a:r>
              <a:rPr lang="en-US" dirty="0" smtClean="0"/>
              <a:t>, mammalian carrion, and even rubbish dumped from ships. The bony fish it feeds on include </a:t>
            </a:r>
            <a:r>
              <a:rPr lang="en-US" dirty="0" err="1" smtClean="0">
                <a:hlinkClick r:id="rId12" tooltip="Lancetfish"/>
              </a:rPr>
              <a:t>lancetfish</a:t>
            </a:r>
            <a:r>
              <a:rPr lang="en-US" dirty="0" smtClean="0"/>
              <a:t>, </a:t>
            </a:r>
            <a:r>
              <a:rPr lang="en-US" dirty="0" smtClean="0">
                <a:hlinkClick r:id="rId13" tooltip="Oarfish"/>
              </a:rPr>
              <a:t>oarfish</a:t>
            </a:r>
            <a:r>
              <a:rPr lang="en-US" dirty="0" smtClean="0"/>
              <a:t>, </a:t>
            </a:r>
            <a:r>
              <a:rPr lang="en-US" dirty="0" smtClean="0">
                <a:hlinkClick r:id="rId14" tooltip="Barracuda"/>
              </a:rPr>
              <a:t>barracuda</a:t>
            </a:r>
            <a:r>
              <a:rPr lang="en-US" dirty="0" smtClean="0"/>
              <a:t>, </a:t>
            </a:r>
            <a:r>
              <a:rPr lang="en-US" dirty="0" smtClean="0">
                <a:hlinkClick r:id="rId15" tooltip="Jack &#10;(fish)"/>
              </a:rPr>
              <a:t>jacks</a:t>
            </a:r>
            <a:r>
              <a:rPr lang="en-US" dirty="0" smtClean="0"/>
              <a:t>, </a:t>
            </a:r>
            <a:r>
              <a:rPr lang="en-US" dirty="0" err="1" smtClean="0"/>
              <a:t>dolphinfish</a:t>
            </a:r>
            <a:r>
              <a:rPr lang="en-US" dirty="0" smtClean="0"/>
              <a:t>, </a:t>
            </a:r>
            <a:r>
              <a:rPr lang="en-US" dirty="0" smtClean="0">
                <a:hlinkClick r:id="rId16" tooltip="Marlin"/>
              </a:rPr>
              <a:t>marlin</a:t>
            </a:r>
            <a:r>
              <a:rPr lang="en-US" dirty="0" smtClean="0"/>
              <a:t>, </a:t>
            </a:r>
            <a:r>
              <a:rPr lang="en-US" dirty="0" smtClean="0">
                <a:hlinkClick r:id="rId17" tooltip="Tuna"/>
              </a:rPr>
              <a:t>tuna</a:t>
            </a:r>
            <a:r>
              <a:rPr lang="en-US" dirty="0" smtClean="0"/>
              <a:t>, and </a:t>
            </a:r>
            <a:r>
              <a:rPr lang="en-US" dirty="0" smtClean="0">
                <a:hlinkClick r:id="rId18" tooltip="Mackerel"/>
              </a:rPr>
              <a:t>mackerel</a:t>
            </a:r>
            <a:endParaRPr lang="en-US" dirty="0" smtClean="0"/>
          </a:p>
          <a:p>
            <a:pPr>
              <a:lnSpc>
                <a:spcPct val="114000"/>
              </a:lnSpc>
            </a:pPr>
            <a:r>
              <a:rPr lang="en-US" b="1" dirty="0" smtClean="0"/>
              <a:t>Where </a:t>
            </a:r>
            <a:r>
              <a:rPr lang="en-US" b="1" dirty="0" smtClean="0"/>
              <a:t>they live</a:t>
            </a:r>
            <a:r>
              <a:rPr lang="en-US" b="1" dirty="0" smtClean="0"/>
              <a:t>:  </a:t>
            </a:r>
            <a:r>
              <a:rPr lang="en-US" dirty="0" smtClean="0"/>
              <a:t>The oceanic </a:t>
            </a:r>
            <a:r>
              <a:rPr lang="en-US" dirty="0" err="1" smtClean="0"/>
              <a:t>whitetip</a:t>
            </a:r>
            <a:r>
              <a:rPr lang="en-US" dirty="0" smtClean="0"/>
              <a:t> is found globally in deep, open water, </a:t>
            </a:r>
            <a:r>
              <a:rPr lang="en-US" dirty="0" smtClean="0"/>
              <a:t>and prefers warm water. </a:t>
            </a:r>
            <a:endParaRPr lang="en-US" dirty="0" smtClean="0"/>
          </a:p>
          <a:p>
            <a:pPr>
              <a:lnSpc>
                <a:spcPct val="114000"/>
              </a:lnSpc>
            </a:pPr>
            <a:r>
              <a:rPr lang="en-US" b="1" dirty="0" smtClean="0"/>
              <a:t>Teeth</a:t>
            </a:r>
            <a:r>
              <a:rPr lang="en-US" b="1" dirty="0" smtClean="0"/>
              <a:t>: </a:t>
            </a:r>
            <a:r>
              <a:rPr lang="en-US" sz="2300" dirty="0" smtClean="0"/>
              <a:t>The teeth in the upper jaw are triangular, but much larger and broader with entirely serrated </a:t>
            </a:r>
            <a:r>
              <a:rPr lang="en-US" sz="2300" dirty="0" smtClean="0"/>
              <a:t>edges.</a:t>
            </a:r>
            <a:endParaRPr lang="en-US" sz="2300" dirty="0"/>
          </a:p>
        </p:txBody>
      </p:sp>
      <p:pic>
        <p:nvPicPr>
          <p:cNvPr id="6146" name="Picture 2" descr="C:\Users\lawrence\Desktop\shark pics\Oceanic-Whitetip1©2006SRoge.jpg"/>
          <p:cNvPicPr>
            <a:picLocks noChangeAspect="1" noChangeArrowheads="1"/>
          </p:cNvPicPr>
          <p:nvPr/>
        </p:nvPicPr>
        <p:blipFill>
          <a:blip r:embed="rId19" cstate="print"/>
          <a:srcRect/>
          <a:stretch>
            <a:fillRect/>
          </a:stretch>
        </p:blipFill>
        <p:spPr bwMode="auto">
          <a:xfrm>
            <a:off x="4876800" y="1600200"/>
            <a:ext cx="3962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Top Shark Attack Locations</a:t>
            </a:r>
            <a:endParaRPr lang="en-US" dirty="0"/>
          </a:p>
        </p:txBody>
      </p:sp>
      <p:graphicFrame>
        <p:nvGraphicFramePr>
          <p:cNvPr id="12" name="Diagram 11"/>
          <p:cNvGraphicFramePr/>
          <p:nvPr/>
        </p:nvGraphicFramePr>
        <p:xfrm>
          <a:off x="1219200" y="1371600"/>
          <a:ext cx="70866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graphicEl>
                                              <a:dgm id="{D43C7493-F8E5-4C90-B23E-C1F6E0A36286}"/>
                                            </p:graphicEl>
                                          </p:spTgt>
                                        </p:tgtEl>
                                        <p:attrNameLst>
                                          <p:attrName>style.visibility</p:attrName>
                                        </p:attrNameLst>
                                      </p:cBhvr>
                                      <p:to>
                                        <p:strVal val="visible"/>
                                      </p:to>
                                    </p:set>
                                    <p:animEffect transition="in" filter="fade">
                                      <p:cBhvr>
                                        <p:cTn id="7" dur="2000"/>
                                        <p:tgtEl>
                                          <p:spTgt spid="12">
                                            <p:graphicEl>
                                              <a:dgm id="{D43C7493-F8E5-4C90-B23E-C1F6E0A36286}"/>
                                            </p:graphic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graphicEl>
                                              <a:dgm id="{F4C98264-ADB3-4F41-98F4-E81504660380}"/>
                                            </p:graphicEl>
                                          </p:spTgt>
                                        </p:tgtEl>
                                        <p:attrNameLst>
                                          <p:attrName>style.visibility</p:attrName>
                                        </p:attrNameLst>
                                      </p:cBhvr>
                                      <p:to>
                                        <p:strVal val="visible"/>
                                      </p:to>
                                    </p:set>
                                    <p:animEffect transition="in" filter="fade">
                                      <p:cBhvr>
                                        <p:cTn id="11" dur="2000"/>
                                        <p:tgtEl>
                                          <p:spTgt spid="12">
                                            <p:graphicEl>
                                              <a:dgm id="{F4C98264-ADB3-4F41-98F4-E81504660380}"/>
                                            </p:graphic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2">
                                            <p:graphicEl>
                                              <a:dgm id="{A49A0463-2077-444A-8ADE-890A9E3FF7A8}"/>
                                            </p:graphicEl>
                                          </p:spTgt>
                                        </p:tgtEl>
                                        <p:attrNameLst>
                                          <p:attrName>style.visibility</p:attrName>
                                        </p:attrNameLst>
                                      </p:cBhvr>
                                      <p:to>
                                        <p:strVal val="visible"/>
                                      </p:to>
                                    </p:set>
                                    <p:animEffect transition="in" filter="fade">
                                      <p:cBhvr>
                                        <p:cTn id="15" dur="2000"/>
                                        <p:tgtEl>
                                          <p:spTgt spid="12">
                                            <p:graphicEl>
                                              <a:dgm id="{A49A0463-2077-444A-8ADE-890A9E3FF7A8}"/>
                                            </p:graphic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2">
                                            <p:graphicEl>
                                              <a:dgm id="{DFC1E032-0542-42F8-8474-5D41B5F3583E}"/>
                                            </p:graphicEl>
                                          </p:spTgt>
                                        </p:tgtEl>
                                        <p:attrNameLst>
                                          <p:attrName>style.visibility</p:attrName>
                                        </p:attrNameLst>
                                      </p:cBhvr>
                                      <p:to>
                                        <p:strVal val="visible"/>
                                      </p:to>
                                    </p:set>
                                    <p:animEffect transition="in" filter="fade">
                                      <p:cBhvr>
                                        <p:cTn id="19" dur="2000"/>
                                        <p:tgtEl>
                                          <p:spTgt spid="12">
                                            <p:graphicEl>
                                              <a:dgm id="{DFC1E032-0542-42F8-8474-5D41B5F3583E}"/>
                                            </p:graphic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2">
                                            <p:graphicEl>
                                              <a:dgm id="{2D39E6E7-0218-4130-B419-CA4A48AFCF13}"/>
                                            </p:graphicEl>
                                          </p:spTgt>
                                        </p:tgtEl>
                                        <p:attrNameLst>
                                          <p:attrName>style.visibility</p:attrName>
                                        </p:attrNameLst>
                                      </p:cBhvr>
                                      <p:to>
                                        <p:strVal val="visible"/>
                                      </p:to>
                                    </p:set>
                                    <p:animEffect transition="in" filter="fade">
                                      <p:cBhvr>
                                        <p:cTn id="23" dur="2000"/>
                                        <p:tgtEl>
                                          <p:spTgt spid="12">
                                            <p:graphicEl>
                                              <a:dgm id="{2D39E6E7-0218-4130-B419-CA4A48AFCF13}"/>
                                            </p:graphic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2">
                                            <p:graphicEl>
                                              <a:dgm id="{1B11378E-7EBC-4D0F-9354-BDB6F4F6B089}"/>
                                            </p:graphicEl>
                                          </p:spTgt>
                                        </p:tgtEl>
                                        <p:attrNameLst>
                                          <p:attrName>style.visibility</p:attrName>
                                        </p:attrNameLst>
                                      </p:cBhvr>
                                      <p:to>
                                        <p:strVal val="visible"/>
                                      </p:to>
                                    </p:set>
                                    <p:animEffect transition="in" filter="fade">
                                      <p:cBhvr>
                                        <p:cTn id="27" dur="2000"/>
                                        <p:tgtEl>
                                          <p:spTgt spid="12">
                                            <p:graphicEl>
                                              <a:dgm id="{1B11378E-7EBC-4D0F-9354-BDB6F4F6B08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lvlAtOnc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5334000"/>
            <a:ext cx="7772400" cy="1212059"/>
          </a:xfrm>
        </p:spPr>
        <p:txBody>
          <a:bodyPr/>
          <a:lstStyle>
            <a:extLst/>
          </a:lstStyle>
          <a:p>
            <a:r>
              <a:rPr dirty="0" smtClean="0"/>
              <a:t>Common Shark Diet and Behavior</a:t>
            </a:r>
            <a:endParaRPr lang="en-US" dirty="0"/>
          </a:p>
        </p:txBody>
      </p:sp>
      <p:pic>
        <p:nvPicPr>
          <p:cNvPr id="10242" name="Picture 2" descr="C:\Users\lawrence\Desktop\shark pics\nomnom.jpg"/>
          <p:cNvPicPr>
            <a:picLocks noChangeAspect="1" noChangeArrowheads="1"/>
          </p:cNvPicPr>
          <p:nvPr/>
        </p:nvPicPr>
        <p:blipFill>
          <a:blip r:embed="rId3" cstate="print"/>
          <a:srcRect/>
          <a:stretch>
            <a:fillRect/>
          </a:stretch>
        </p:blipFill>
        <p:spPr bwMode="auto">
          <a:xfrm>
            <a:off x="1752600" y="228600"/>
            <a:ext cx="5943600" cy="50419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Common Shark Behavior</a:t>
            </a:r>
            <a:endParaRPr lang="en-US" dirty="0"/>
          </a:p>
        </p:txBody>
      </p:sp>
      <p:sp>
        <p:nvSpPr>
          <p:cNvPr id="3" name="Rectangle 2"/>
          <p:cNvSpPr>
            <a:spLocks noGrp="1"/>
          </p:cNvSpPr>
          <p:nvPr>
            <p:ph sz="half" idx="1"/>
          </p:nvPr>
        </p:nvSpPr>
        <p:spPr>
          <a:xfrm>
            <a:off x="465138" y="1600200"/>
            <a:ext cx="4038600" cy="4525963"/>
          </a:xfrm>
        </p:spPr>
        <p:txBody>
          <a:bodyPr>
            <a:normAutofit fontScale="70000" lnSpcReduction="20000"/>
          </a:bodyPr>
          <a:lstStyle>
            <a:extLst/>
          </a:lstStyle>
          <a:p>
            <a:r>
              <a:rPr lang="en-US" dirty="0" smtClean="0"/>
              <a:t>The classic view describes a solitary hunter, ranging the oceans in search of food. However, this applies to only a few species, with most living far more sedentary, </a:t>
            </a:r>
            <a:r>
              <a:rPr lang="en-US" dirty="0" smtClean="0">
                <a:hlinkClick r:id="rId3" tooltip="Benthic"/>
              </a:rPr>
              <a:t>benthic</a:t>
            </a:r>
            <a:r>
              <a:rPr lang="en-US" dirty="0" smtClean="0"/>
              <a:t> lives. Even solitary sharks meet for breeding or at rich hunting grounds, which may lead them to cover thousands of miles in a year.</a:t>
            </a:r>
            <a:r>
              <a:rPr lang="en-US" baseline="30000" dirty="0" smtClean="0">
                <a:hlinkClick r:id="rId4"/>
              </a:rPr>
              <a:t>[40]</a:t>
            </a:r>
            <a:r>
              <a:rPr lang="en-US" dirty="0" smtClean="0"/>
              <a:t> Migration patterns in sharks may be even more complex than in birds, with many sharks covering entire </a:t>
            </a:r>
            <a:r>
              <a:rPr lang="en-US" dirty="0" smtClean="0">
                <a:hlinkClick r:id="rId5" tooltip="Ocean basin"/>
              </a:rPr>
              <a:t>ocean basins</a:t>
            </a:r>
            <a:r>
              <a:rPr lang="en-US" dirty="0" smtClean="0"/>
              <a:t>. However, shark behavior has only begun to be formally studied, so there is much more to learn</a:t>
            </a:r>
            <a:r>
              <a:rPr lang="en-US" dirty="0" smtClean="0"/>
              <a:t>.</a:t>
            </a:r>
          </a:p>
          <a:p>
            <a:endParaRPr lang="en-US" dirty="0" smtClean="0"/>
          </a:p>
          <a:p>
            <a:r>
              <a:rPr lang="en-US" dirty="0" smtClean="0"/>
              <a:t>Most sharks are </a:t>
            </a:r>
            <a:r>
              <a:rPr lang="en-US" dirty="0" smtClean="0">
                <a:hlinkClick r:id="rId6" tooltip="Carnivorous"/>
              </a:rPr>
              <a:t>carnivorous</a:t>
            </a:r>
            <a:r>
              <a:rPr lang="en-US" dirty="0" smtClean="0"/>
              <a:t>.</a:t>
            </a:r>
            <a:r>
              <a:rPr lang="en-US" baseline="30000" dirty="0" smtClean="0">
                <a:hlinkClick r:id="rId7"/>
              </a:rPr>
              <a:t>[42]</a:t>
            </a:r>
            <a:r>
              <a:rPr lang="en-US" dirty="0" smtClean="0"/>
              <a:t> Some species, including </a:t>
            </a:r>
            <a:r>
              <a:rPr lang="en-US" dirty="0" smtClean="0">
                <a:hlinkClick r:id="rId8" tooltip="Tiger shark"/>
              </a:rPr>
              <a:t>tiger sharks</a:t>
            </a:r>
            <a:r>
              <a:rPr lang="en-US" dirty="0" smtClean="0"/>
              <a:t>, eat just about anything. The vast majority seek particular prey, and rarely vary their diet</a:t>
            </a:r>
            <a:r>
              <a:rPr lang="en-US" dirty="0" smtClean="0"/>
              <a:t>.</a:t>
            </a:r>
            <a:endParaRPr lang="en-US" dirty="0" smtClean="0"/>
          </a:p>
          <a:p>
            <a:endParaRPr lang="en-US" dirty="0" smtClean="0"/>
          </a:p>
          <a:p>
            <a:r>
              <a:rPr lang="en-US" dirty="0" smtClean="0">
                <a:hlinkClick r:id="rId9" tooltip="Whale shark"/>
              </a:rPr>
              <a:t>Whale</a:t>
            </a:r>
            <a:r>
              <a:rPr lang="en-US" dirty="0" smtClean="0"/>
              <a:t>, </a:t>
            </a:r>
            <a:r>
              <a:rPr lang="en-US" dirty="0" smtClean="0">
                <a:hlinkClick r:id="rId10" tooltip="Basking &#10;shark"/>
              </a:rPr>
              <a:t>basking</a:t>
            </a:r>
            <a:r>
              <a:rPr lang="en-US" dirty="0" smtClean="0"/>
              <a:t> and </a:t>
            </a:r>
            <a:r>
              <a:rPr lang="en-US" dirty="0" err="1" smtClean="0">
                <a:hlinkClick r:id="rId11" tooltip="Megamouth &#10;shark"/>
              </a:rPr>
              <a:t>megamouth</a:t>
            </a:r>
            <a:r>
              <a:rPr lang="en-US" dirty="0" smtClean="0"/>
              <a:t> sharks use filter feeding. These three species evolved </a:t>
            </a:r>
            <a:r>
              <a:rPr lang="en-US" dirty="0" smtClean="0">
                <a:hlinkClick r:id="rId12" tooltip="Plankton"/>
              </a:rPr>
              <a:t>plankton</a:t>
            </a:r>
            <a:r>
              <a:rPr lang="en-US" dirty="0" smtClean="0"/>
              <a:t> feeding independently and use different strategies.</a:t>
            </a:r>
            <a:endParaRPr lang="en-US" dirty="0"/>
          </a:p>
        </p:txBody>
      </p:sp>
      <p:pic>
        <p:nvPicPr>
          <p:cNvPr id="1026" name="Picture 2" descr="C:\Users\lawrence\Desktop\shark pics\whiteshark.jpg"/>
          <p:cNvPicPr>
            <a:picLocks noChangeAspect="1" noChangeArrowheads="1"/>
          </p:cNvPicPr>
          <p:nvPr/>
        </p:nvPicPr>
        <p:blipFill>
          <a:blip r:embed="rId13" cstate="print"/>
          <a:srcRect/>
          <a:stretch>
            <a:fillRect/>
          </a:stretch>
        </p:blipFill>
        <p:spPr bwMode="auto">
          <a:xfrm>
            <a:off x="4876800" y="1676400"/>
            <a:ext cx="4038600" cy="252851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Sharks have more to fear from humans.</a:t>
            </a:r>
            <a:endParaRPr lang="en-US" dirty="0"/>
          </a:p>
        </p:txBody>
      </p:sp>
      <p:sp>
        <p:nvSpPr>
          <p:cNvPr id="3" name="Rectangle 2"/>
          <p:cNvSpPr>
            <a:spLocks noGrp="1"/>
          </p:cNvSpPr>
          <p:nvPr>
            <p:ph sz="half" idx="1"/>
          </p:nvPr>
        </p:nvSpPr>
        <p:spPr>
          <a:xfrm>
            <a:off x="465138" y="1600200"/>
            <a:ext cx="4038600" cy="4525963"/>
          </a:xfrm>
        </p:spPr>
        <p:txBody>
          <a:bodyPr>
            <a:normAutofit fontScale="70000" lnSpcReduction="20000"/>
          </a:bodyPr>
          <a:lstStyle>
            <a:extLst/>
          </a:lstStyle>
          <a:p>
            <a:r>
              <a:rPr lang="en-US" dirty="0" smtClean="0"/>
              <a:t>Between 26 million and 73 million sharks are killed each year for their fins according to a new paper published in the October 2006 edition of </a:t>
            </a:r>
            <a:r>
              <a:rPr lang="en-US" i="1" dirty="0" smtClean="0"/>
              <a:t>Ecology Letters</a:t>
            </a:r>
            <a:r>
              <a:rPr lang="en-US" dirty="0" smtClean="0"/>
              <a:t>. The estimates are three times higher than those projected by the United Nations.</a:t>
            </a:r>
          </a:p>
          <a:p>
            <a:r>
              <a:rPr lang="en-US" b="1" dirty="0" smtClean="0"/>
              <a:t>Education - Shark Finning Facts</a:t>
            </a:r>
          </a:p>
          <a:p>
            <a:r>
              <a:rPr lang="en-US" b="1" dirty="0" smtClean="0"/>
              <a:t>What is Shark Finning?</a:t>
            </a:r>
            <a:r>
              <a:rPr lang="en-US" dirty="0" smtClean="0"/>
              <a:t> Shark </a:t>
            </a:r>
            <a:r>
              <a:rPr lang="en-US" dirty="0" err="1" smtClean="0"/>
              <a:t>finning</a:t>
            </a:r>
            <a:r>
              <a:rPr lang="en-US" dirty="0" smtClean="0"/>
              <a:t> refers to the removal and retention of shark fins and the discard at sea of the carcass. The shark is most often still alive when it is tossed back into the water. Unable to swim, the shark slowly sinks toward the bottom where it is eaten alive by other fish.</a:t>
            </a:r>
          </a:p>
          <a:p>
            <a:r>
              <a:rPr lang="en-US" dirty="0" smtClean="0"/>
              <a:t>Shark </a:t>
            </a:r>
            <a:r>
              <a:rPr lang="en-US" dirty="0" err="1" smtClean="0"/>
              <a:t>finning</a:t>
            </a:r>
            <a:r>
              <a:rPr lang="en-US" dirty="0" smtClean="0"/>
              <a:t> takes place at sea so the fishers have only the fins to transport. Shark meat is considered low value and therefore not worth the cost of transporting the bulky shark bodies to market.</a:t>
            </a:r>
          </a:p>
          <a:p>
            <a:r>
              <a:rPr lang="en-US" dirty="0" smtClean="0"/>
              <a:t>Any shark is taken-regardless of age, size, or species. </a:t>
            </a:r>
          </a:p>
          <a:p>
            <a:r>
              <a:rPr lang="en-US" dirty="0" err="1" smtClean="0"/>
              <a:t>Longlines</a:t>
            </a:r>
            <a:r>
              <a:rPr lang="en-US" dirty="0" smtClean="0"/>
              <a:t>, used in shark </a:t>
            </a:r>
            <a:r>
              <a:rPr lang="en-US" dirty="0" err="1" smtClean="0"/>
              <a:t>finning</a:t>
            </a:r>
            <a:r>
              <a:rPr lang="en-US" dirty="0" smtClean="0"/>
              <a:t> operations, are the most significant cause of losses in shark populations worldwide.</a:t>
            </a:r>
          </a:p>
          <a:p>
            <a:endParaRPr lang="en-US" dirty="0"/>
          </a:p>
        </p:txBody>
      </p:sp>
      <p:pic>
        <p:nvPicPr>
          <p:cNvPr id="2050" name="Picture 2" descr="C:\Users\lawrence\Desktop\shark pics\finning_hammer.jpg"/>
          <p:cNvPicPr>
            <a:picLocks noChangeAspect="1" noChangeArrowheads="1"/>
          </p:cNvPicPr>
          <p:nvPr/>
        </p:nvPicPr>
        <p:blipFill>
          <a:blip r:embed="rId3" cstate="print"/>
          <a:srcRect/>
          <a:stretch>
            <a:fillRect/>
          </a:stretch>
        </p:blipFill>
        <p:spPr bwMode="auto">
          <a:xfrm>
            <a:off x="5257800" y="1524000"/>
            <a:ext cx="2461189" cy="2590800"/>
          </a:xfrm>
          <a:prstGeom prst="rect">
            <a:avLst/>
          </a:prstGeom>
          <a:noFill/>
        </p:spPr>
      </p:pic>
      <p:pic>
        <p:nvPicPr>
          <p:cNvPr id="2051" name="Picture 3" descr="C:\Users\lawrence\Desktop\shark pics\open_mouth.jpg"/>
          <p:cNvPicPr>
            <a:picLocks noChangeAspect="1" noChangeArrowheads="1"/>
          </p:cNvPicPr>
          <p:nvPr/>
        </p:nvPicPr>
        <p:blipFill>
          <a:blip r:embed="rId4" cstate="print"/>
          <a:srcRect/>
          <a:stretch>
            <a:fillRect/>
          </a:stretch>
        </p:blipFill>
        <p:spPr bwMode="auto">
          <a:xfrm>
            <a:off x="5029200" y="4191000"/>
            <a:ext cx="3200401" cy="21336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Sharks like to eat this….</a:t>
            </a:r>
            <a:endParaRPr lang="en-US" dirty="0"/>
          </a:p>
        </p:txBody>
      </p:sp>
      <p:sp>
        <p:nvSpPr>
          <p:cNvPr id="3" name="Rectangle 2"/>
          <p:cNvSpPr>
            <a:spLocks noGrp="1"/>
          </p:cNvSpPr>
          <p:nvPr>
            <p:ph sz="half" idx="1"/>
          </p:nvPr>
        </p:nvSpPr>
        <p:spPr>
          <a:xfrm>
            <a:off x="465138" y="1600200"/>
            <a:ext cx="4038600" cy="4525963"/>
          </a:xfrm>
        </p:spPr>
        <p:txBody>
          <a:bodyPr/>
          <a:lstStyle>
            <a:extLst/>
          </a:lstStyle>
          <a:p>
            <a:r>
              <a:rPr lang="en-US" dirty="0" smtClean="0"/>
              <a:t>You can do a lot more with pictures in PowerPoint 2007. Easily recolor pictures or change the shape of their frame. And all of </a:t>
            </a:r>
            <a:r>
              <a:rPr lang="en-US" dirty="0" err="1" smtClean="0"/>
              <a:t>OfficeArt’s</a:t>
            </a:r>
            <a:r>
              <a:rPr lang="en-US" dirty="0" smtClean="0"/>
              <a:t> effects can be applied to a picture – even 3D!</a:t>
            </a:r>
            <a:endParaRPr lang="en-US" dirty="0"/>
          </a:p>
        </p:txBody>
      </p:sp>
      <p:pic>
        <p:nvPicPr>
          <p:cNvPr id="5" name="j0314068.jpg"/>
          <p:cNvPicPr>
            <a:picLocks noGrp="1" noChangeAspect="1"/>
          </p:cNvPicPr>
          <p:nvPr>
            <p:ph sz="half" idx="2"/>
          </p:nvPr>
        </p:nvPicPr>
        <p:blipFill>
          <a:blip r:embed="rId3" cstate="print"/>
          <a:srcRect b="16004"/>
          <a:stretch>
            <a:fillRect/>
          </a:stretch>
        </p:blipFill>
        <p:spPr>
          <a:xfrm>
            <a:off x="5638800" y="1371981"/>
            <a:ext cx="2209800" cy="1447800"/>
          </a:xfrm>
          <a:prstGeom prst="rect">
            <a:avLst/>
          </a:prstGeom>
          <a:noFill/>
          <a:ln>
            <a:noFill/>
          </a:ln>
        </p:spPr>
      </p:pic>
      <p:pic>
        <p:nvPicPr>
          <p:cNvPr id="10" name="Rectangle 9"/>
          <p:cNvPicPr>
            <a:picLocks noChangeAspect="1"/>
          </p:cNvPicPr>
          <p:nvPr/>
        </p:nvPicPr>
        <p:blipFill>
          <a:blip r:embed="rId3" cstate="print"/>
          <a:srcRect l="6897" r="6897" b="16026"/>
          <a:stretch>
            <a:fillRect/>
          </a:stretch>
        </p:blipFill>
        <p:spPr>
          <a:xfrm>
            <a:off x="5791200" y="4953381"/>
            <a:ext cx="1905000" cy="14474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25" name="Picture 1"/>
          <p:cNvPicPr>
            <a:picLocks noChangeAspect="1" noChangeArrowheads="1"/>
          </p:cNvPicPr>
          <p:nvPr/>
        </p:nvPicPr>
        <p:blipFill>
          <a:blip r:embed="rId4" cstate="print">
            <a:lum contrast="2000"/>
            <a:duotone>
              <a:schemeClr val="accent3">
                <a:shade val="45000"/>
                <a:satMod val="135000"/>
              </a:schemeClr>
              <a:srgbClr val="FFFFFF"/>
            </a:duotone>
          </a:blip>
          <a:srcRect/>
          <a:stretch>
            <a:fillRect/>
          </a:stretch>
        </p:blipFill>
        <p:spPr bwMode="auto">
          <a:xfrm>
            <a:off x="5638800" y="3162681"/>
            <a:ext cx="2209800" cy="1447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amuel L. Jackson Dies [www.keepvid.com].mp4">
            <a:hlinkClick r:id="" action="ppaction://media"/>
          </p:cNvPr>
          <p:cNvPicPr>
            <a:picLocks noRot="1" noChangeAspect="1"/>
          </p:cNvPicPr>
          <p:nvPr>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93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4572000"/>
            <a:ext cx="7772400" cy="1974059"/>
          </a:xfrm>
        </p:spPr>
        <p:txBody>
          <a:bodyPr/>
          <a:lstStyle>
            <a:extLst/>
          </a:lstStyle>
          <a:p>
            <a:r>
              <a:rPr dirty="0" smtClean="0"/>
              <a:t>Why do sharks attack Humans?</a:t>
            </a:r>
            <a:endParaRPr lang="en-US" dirty="0"/>
          </a:p>
        </p:txBody>
      </p:sp>
      <p:pic>
        <p:nvPicPr>
          <p:cNvPr id="11266" name="Picture 2" descr="C:\Users\lawrence\Desktop\shark pics\sharks1.jpg"/>
          <p:cNvPicPr>
            <a:picLocks noChangeAspect="1" noChangeArrowheads="1"/>
          </p:cNvPicPr>
          <p:nvPr/>
        </p:nvPicPr>
        <p:blipFill>
          <a:blip r:embed="rId3" cstate="print"/>
          <a:srcRect/>
          <a:stretch>
            <a:fillRect/>
          </a:stretch>
        </p:blipFill>
        <p:spPr bwMode="auto">
          <a:xfrm>
            <a:off x="2971800" y="228600"/>
            <a:ext cx="3505200" cy="48014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They attack because of this…</a:t>
            </a:r>
            <a:endParaRPr lang="en-US" dirty="0"/>
          </a:p>
        </p:txBody>
      </p:sp>
      <p:sp>
        <p:nvSpPr>
          <p:cNvPr id="3" name="Rectangle 2"/>
          <p:cNvSpPr>
            <a:spLocks noGrp="1"/>
          </p:cNvSpPr>
          <p:nvPr>
            <p:ph sz="half" idx="1"/>
          </p:nvPr>
        </p:nvSpPr>
        <p:spPr/>
        <p:txBody>
          <a:bodyPr/>
          <a:lstStyle>
            <a:extLst/>
          </a:lstStyle>
          <a:p>
            <a:pPr>
              <a:lnSpc>
                <a:spcPct val="114000"/>
              </a:lnSpc>
            </a:pPr>
            <a:r>
              <a:rPr lang="en-US" dirty="0" smtClean="0"/>
              <a:t>SmartArt turns your bullet points into graphics in a single click. You can even change your graphic layout to find just the right way to express your idea.  </a:t>
            </a:r>
            <a:endParaRPr lang="en-US" dirty="0"/>
          </a:p>
          <a:p>
            <a:endParaRPr lang="en-US" dirty="0"/>
          </a:p>
        </p:txBody>
      </p:sp>
      <p:graphicFrame>
        <p:nvGraphicFramePr>
          <p:cNvPr id="5" name="Content Placeholder 4"/>
          <p:cNvGraphicFramePr>
            <a:graphicFrameLocks noGrp="1"/>
          </p:cNvGraphicFramePr>
          <p:nvPr>
            <p:ph sz="half" idx="2"/>
          </p:nvPr>
        </p:nvGraphicFramePr>
        <p:xfrm>
          <a:off x="4724400" y="1447800"/>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dirty="0" smtClean="0"/>
              <a:t>Shark ATTACKS </a:t>
            </a:r>
            <a:r>
              <a:rPr dirty="0" smtClean="0">
                <a:solidFill>
                  <a:schemeClr val="accent1"/>
                </a:solidFill>
              </a:rPr>
              <a:t>2010</a:t>
            </a:r>
            <a:endParaRPr lang="en-US" dirty="0"/>
          </a:p>
        </p:txBody>
      </p:sp>
      <p:sp>
        <p:nvSpPr>
          <p:cNvPr id="5" name="Rectangle 4"/>
          <p:cNvSpPr>
            <a:spLocks noGrp="1"/>
          </p:cNvSpPr>
          <p:nvPr>
            <p:ph type="body" idx="1"/>
          </p:nvPr>
        </p:nvSpPr>
        <p:spPr/>
        <p:txBody>
          <a:bodyPr>
            <a:normAutofit lnSpcReduction="10000"/>
          </a:bodyPr>
          <a:lstStyle>
            <a:extLst/>
          </a:lstStyle>
          <a:p>
            <a:r>
              <a:rPr lang="en-US" dirty="0" smtClean="0"/>
              <a:t>Oceanography 1 </a:t>
            </a:r>
          </a:p>
          <a:p>
            <a:r>
              <a:rPr lang="en-US" dirty="0" smtClean="0"/>
              <a:t>Lawrence Smith, Momo Hurley, John Petro, Jerry </a:t>
            </a:r>
            <a:r>
              <a:rPr lang="en-US" dirty="0" err="1" smtClean="0"/>
              <a:t>Coughlan</a:t>
            </a:r>
            <a:r>
              <a:rPr lang="en-US" dirty="0" smtClean="0"/>
              <a:t>, Sam </a:t>
            </a:r>
            <a:r>
              <a:rPr lang="en-US" dirty="0" err="1" smtClean="0"/>
              <a:t>Bochat</a:t>
            </a:r>
            <a:r>
              <a:rPr lang="en-US" dirty="0" smtClean="0"/>
              <a:t>, Katoria Maksong</a:t>
            </a:r>
            <a:endParaRPr lang="en-US" dirty="0"/>
          </a:p>
        </p:txBody>
      </p:sp>
      <p:pic>
        <p:nvPicPr>
          <p:cNvPr id="2050" name="Picture 2" descr="C:\Users\lawrence\Desktop\shark pics\jaws11edited.jpg"/>
          <p:cNvPicPr>
            <a:picLocks noChangeAspect="1" noChangeArrowheads="1"/>
          </p:cNvPicPr>
          <p:nvPr/>
        </p:nvPicPr>
        <p:blipFill>
          <a:blip r:embed="rId3" cstate="print"/>
          <a:srcRect/>
          <a:stretch>
            <a:fillRect/>
          </a:stretch>
        </p:blipFill>
        <p:spPr bwMode="auto">
          <a:xfrm>
            <a:off x="1905000" y="228600"/>
            <a:ext cx="5867400" cy="44005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Surfing Shark Attack with 4.5 meter Great White Sharks - www.2besaved.com _ www.discovery.com [www.keepvid.com].mp4">
            <a:hlinkClick r:id="" action="ppaction://media"/>
          </p:cNvPr>
          <p:cNvPicPr>
            <a:picLocks noGrp="1" noRot="1" noChangeAspect="1"/>
          </p:cNvPicPr>
          <p:nvPr>
            <p:ph sz="half" idx="1"/>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796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4572000"/>
            <a:ext cx="7772400" cy="1974059"/>
          </a:xfrm>
        </p:spPr>
        <p:txBody>
          <a:bodyPr/>
          <a:lstStyle>
            <a:extLst/>
          </a:lstStyle>
          <a:p>
            <a:r>
              <a:rPr dirty="0" smtClean="0"/>
              <a:t>Why are sharks important in  an ocean ecosystem?</a:t>
            </a:r>
            <a:endParaRPr lang="en-US" dirty="0"/>
          </a:p>
        </p:txBody>
      </p:sp>
      <p:pic>
        <p:nvPicPr>
          <p:cNvPr id="12290" name="Picture 2" descr="C:\Users\lawrence\Desktop\shark pics\438037919_36785da891.jpg"/>
          <p:cNvPicPr>
            <a:picLocks noChangeAspect="1" noChangeArrowheads="1"/>
          </p:cNvPicPr>
          <p:nvPr/>
        </p:nvPicPr>
        <p:blipFill>
          <a:blip r:embed="rId3" cstate="print"/>
          <a:srcRect/>
          <a:stretch>
            <a:fillRect/>
          </a:stretch>
        </p:blipFill>
        <p:spPr bwMode="auto">
          <a:xfrm>
            <a:off x="2819400" y="228600"/>
            <a:ext cx="3771900" cy="5029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They are important because of this!</a:t>
            </a:r>
            <a:endParaRPr lang="en-US" dirty="0"/>
          </a:p>
        </p:txBody>
      </p:sp>
      <p:sp>
        <p:nvSpPr>
          <p:cNvPr id="5" name="Rectangle 4"/>
          <p:cNvSpPr>
            <a:spLocks noGrp="1"/>
          </p:cNvSpPr>
          <p:nvPr>
            <p:ph sz="half" idx="1"/>
          </p:nvPr>
        </p:nvSpPr>
        <p:spPr/>
        <p:txBody>
          <a:bodyPr/>
          <a:lstStyle>
            <a:extLst/>
          </a:lstStyle>
          <a:p>
            <a:r>
              <a:rPr lang="en-US" dirty="0" smtClean="0"/>
              <a:t>Office Themes give you effortless coordination of the colors, fonts and graphic effects applied to your presentation. Everything you insert into your presentation will be automatically styled to match. </a:t>
            </a:r>
          </a:p>
        </p:txBody>
      </p:sp>
      <p:grpSp>
        <p:nvGrpSpPr>
          <p:cNvPr id="7" name="Group 6"/>
          <p:cNvGrpSpPr/>
          <p:nvPr/>
        </p:nvGrpSpPr>
        <p:grpSpPr>
          <a:xfrm>
            <a:off x="4953000" y="1676400"/>
            <a:ext cx="3491236" cy="4381500"/>
            <a:chOff x="5029200" y="1600200"/>
            <a:chExt cx="3810000" cy="4781550"/>
          </a:xfrm>
        </p:grpSpPr>
        <p:pic>
          <p:nvPicPr>
            <p:cNvPr id="1027" name="Picture 3"/>
            <p:cNvPicPr>
              <a:picLocks noChangeAspect="1" noChangeArrowheads="1"/>
            </p:cNvPicPr>
            <p:nvPr/>
          </p:nvPicPr>
          <p:blipFill>
            <a:blip r:embed="rId3" cstate="print"/>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cstate="print"/>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cstate="print"/>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dirty="0" smtClean="0"/>
              <a:t>C</a:t>
            </a:r>
            <a:r>
              <a:rPr lang="en-US" dirty="0" smtClean="0"/>
              <a:t>o</a:t>
            </a:r>
            <a:r>
              <a:rPr dirty="0" smtClean="0"/>
              <a:t>nclusion</a:t>
            </a:r>
            <a:endParaRPr dirty="0"/>
          </a:p>
        </p:txBody>
      </p:sp>
      <p:pic>
        <p:nvPicPr>
          <p:cNvPr id="13314" name="Picture 2" descr="C:\Users\lawrence\Desktop\shark pics\feeding-frenzy-sharks.jpg"/>
          <p:cNvPicPr>
            <a:picLocks noChangeAspect="1" noChangeArrowheads="1"/>
          </p:cNvPicPr>
          <p:nvPr/>
        </p:nvPicPr>
        <p:blipFill>
          <a:blip r:embed="rId3" cstate="print"/>
          <a:srcRect/>
          <a:stretch>
            <a:fillRect/>
          </a:stretch>
        </p:blipFill>
        <p:spPr bwMode="auto">
          <a:xfrm>
            <a:off x="1905000" y="304800"/>
            <a:ext cx="5384800" cy="4038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Common Shark Attack Myths</a:t>
            </a:r>
            <a:endParaRPr lang="en-US" dirty="0">
              <a:solidFill>
                <a:schemeClr val="accent1"/>
              </a:solidFill>
            </a:endParaRPr>
          </a:p>
        </p:txBody>
      </p:sp>
      <p:sp>
        <p:nvSpPr>
          <p:cNvPr id="3" name="Rectangle 2"/>
          <p:cNvSpPr>
            <a:spLocks noGrp="1"/>
          </p:cNvSpPr>
          <p:nvPr>
            <p:ph sz="half" idx="1"/>
          </p:nvPr>
        </p:nvSpPr>
        <p:spPr>
          <a:xfrm>
            <a:off x="464344" y="1600201"/>
            <a:ext cx="4038600" cy="1371600"/>
          </a:xfrm>
        </p:spPr>
        <p:txBody>
          <a:bodyPr>
            <a:normAutofit fontScale="70000" lnSpcReduction="20000"/>
          </a:bodyPr>
          <a:lstStyle>
            <a:extLst/>
          </a:lstStyle>
          <a:p>
            <a:pPr>
              <a:lnSpc>
                <a:spcPct val="114000"/>
              </a:lnSpc>
            </a:pPr>
            <a:r>
              <a:rPr lang="en-US" dirty="0" smtClean="0"/>
              <a:t>Sharks are fearsome creatures. Ever since the iconic movie Jaws  was released in 1975, people all over the world have  been having nightmares about becoming a beach snack for a Great White Shark. We are going to debunk a few of these myths. </a:t>
            </a:r>
            <a:endParaRPr lang="en-US" sz="2400" dirty="0" smtClean="0"/>
          </a:p>
          <a:p>
            <a:endParaRPr lang="en-US" dirty="0"/>
          </a:p>
        </p:txBody>
      </p:sp>
      <p:pic>
        <p:nvPicPr>
          <p:cNvPr id="1027" name="Picture 3" descr="C:\Users\lawrence\Desktop\shark pics\sharkgangs.jpg"/>
          <p:cNvPicPr>
            <a:picLocks noChangeAspect="1" noChangeArrowheads="1"/>
          </p:cNvPicPr>
          <p:nvPr/>
        </p:nvPicPr>
        <p:blipFill>
          <a:blip r:embed="rId3" cstate="print"/>
          <a:srcRect/>
          <a:stretch>
            <a:fillRect/>
          </a:stretch>
        </p:blipFill>
        <p:spPr bwMode="auto">
          <a:xfrm>
            <a:off x="533400" y="2895600"/>
            <a:ext cx="3842751" cy="2438400"/>
          </a:xfrm>
          <a:prstGeom prst="rect">
            <a:avLst/>
          </a:prstGeom>
          <a:noFill/>
        </p:spPr>
      </p:pic>
      <p:graphicFrame>
        <p:nvGraphicFramePr>
          <p:cNvPr id="10" name="Diagram 9"/>
          <p:cNvGraphicFramePr/>
          <p:nvPr/>
        </p:nvGraphicFramePr>
        <p:xfrm>
          <a:off x="4648200" y="1600200"/>
          <a:ext cx="4191000" cy="480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dirty="0" smtClean="0"/>
              <a:t>Sharks that Attack H</a:t>
            </a:r>
            <a:r>
              <a:rPr lang="en-US" dirty="0" smtClean="0"/>
              <a:t>u</a:t>
            </a:r>
            <a:r>
              <a:rPr dirty="0" smtClean="0"/>
              <a:t>mans</a:t>
            </a:r>
            <a:endParaRPr dirty="0"/>
          </a:p>
        </p:txBody>
      </p:sp>
      <p:pic>
        <p:nvPicPr>
          <p:cNvPr id="3074" name="Picture 2" descr="C:\Users\lawrence\Desktop\shark pics\188692841_a56ace1581.jpg"/>
          <p:cNvPicPr>
            <a:picLocks noChangeAspect="1" noChangeArrowheads="1"/>
          </p:cNvPicPr>
          <p:nvPr/>
        </p:nvPicPr>
        <p:blipFill>
          <a:blip r:embed="rId3" cstate="print"/>
          <a:srcRect/>
          <a:stretch>
            <a:fillRect/>
          </a:stretch>
        </p:blipFill>
        <p:spPr bwMode="auto">
          <a:xfrm>
            <a:off x="1219200" y="228600"/>
            <a:ext cx="6350000" cy="4229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There are many species of sharks!</a:t>
            </a:r>
            <a:endParaRPr lang="en-US" dirty="0"/>
          </a:p>
        </p:txBody>
      </p:sp>
      <p:sp>
        <p:nvSpPr>
          <p:cNvPr id="5" name="Rectangle 4"/>
          <p:cNvSpPr>
            <a:spLocks noGrp="1"/>
          </p:cNvSpPr>
          <p:nvPr>
            <p:ph sz="half" idx="1"/>
          </p:nvPr>
        </p:nvSpPr>
        <p:spPr/>
        <p:txBody>
          <a:bodyPr/>
          <a:lstStyle>
            <a:extLst/>
          </a:lstStyle>
          <a:p>
            <a:r>
              <a:rPr lang="en-US" dirty="0" smtClean="0"/>
              <a:t>About 440 species to be exact. But only about 30 of them have been known to attack humans!</a:t>
            </a:r>
          </a:p>
        </p:txBody>
      </p:sp>
      <p:pic>
        <p:nvPicPr>
          <p:cNvPr id="4098" name="Picture 2" descr="C:\Users\lawrence\Desktop\shark pics\swim_with_sharks.jpg"/>
          <p:cNvPicPr>
            <a:picLocks noChangeAspect="1" noChangeArrowheads="1"/>
          </p:cNvPicPr>
          <p:nvPr/>
        </p:nvPicPr>
        <p:blipFill>
          <a:blip r:embed="rId3" cstate="print"/>
          <a:srcRect/>
          <a:stretch>
            <a:fillRect/>
          </a:stretch>
        </p:blipFill>
        <p:spPr bwMode="auto">
          <a:xfrm>
            <a:off x="4876800" y="2362200"/>
            <a:ext cx="3810000" cy="2938463"/>
          </a:xfrm>
          <a:prstGeom prst="rect">
            <a:avLst/>
          </a:prstGeom>
          <a:noFill/>
        </p:spPr>
      </p:pic>
      <p:pic>
        <p:nvPicPr>
          <p:cNvPr id="4099" name="Picture 3" descr="C:\Users\lawrence\Desktop\shark pics\Sharks Poster.jpg"/>
          <p:cNvPicPr>
            <a:picLocks noChangeAspect="1" noChangeArrowheads="1"/>
          </p:cNvPicPr>
          <p:nvPr/>
        </p:nvPicPr>
        <p:blipFill>
          <a:blip r:embed="rId4" cstate="print"/>
          <a:srcRect/>
          <a:stretch>
            <a:fillRect/>
          </a:stretch>
        </p:blipFill>
        <p:spPr bwMode="auto">
          <a:xfrm>
            <a:off x="533401" y="2514601"/>
            <a:ext cx="3886200" cy="25994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098"/>
                                        </p:tgtEl>
                                        <p:attrNameLst>
                                          <p:attrName>style.visibility</p:attrName>
                                        </p:attrNameLst>
                                      </p:cBhvr>
                                      <p:to>
                                        <p:strVal val="visible"/>
                                      </p:to>
                                    </p:set>
                                    <p:anim calcmode="lin" valueType="num">
                                      <p:cBhvr additive="base">
                                        <p:cTn id="12" dur="500" fill="hold"/>
                                        <p:tgtEl>
                                          <p:spTgt spid="4098"/>
                                        </p:tgtEl>
                                        <p:attrNameLst>
                                          <p:attrName>ppt_x</p:attrName>
                                        </p:attrNameLst>
                                      </p:cBhvr>
                                      <p:tavLst>
                                        <p:tav tm="0">
                                          <p:val>
                                            <p:strVal val="#ppt_x"/>
                                          </p:val>
                                        </p:tav>
                                        <p:tav tm="100000">
                                          <p:val>
                                            <p:strVal val="#ppt_x"/>
                                          </p:val>
                                        </p:tav>
                                      </p:tavLst>
                                    </p:anim>
                                    <p:anim calcmode="lin" valueType="num">
                                      <p:cBhvr additive="base">
                                        <p:cTn id="13"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752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DD53D959-CC82-417F-9E8B-65A2DCA788A7}"/>
                                            </p:graphicEl>
                                          </p:spTgt>
                                        </p:tgtEl>
                                        <p:attrNameLst>
                                          <p:attrName>style.visibility</p:attrName>
                                        </p:attrNameLst>
                                      </p:cBhvr>
                                      <p:to>
                                        <p:strVal val="visible"/>
                                      </p:to>
                                    </p:set>
                                    <p:animEffect transition="in" filter="fade">
                                      <p:cBhvr>
                                        <p:cTn id="7" dur="2000"/>
                                        <p:tgtEl>
                                          <p:spTgt spid="9">
                                            <p:graphicEl>
                                              <a:dgm id="{DD53D959-CC82-417F-9E8B-65A2DCA788A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FFB9287B-8E97-4F8F-B24C-D9F2A4B775E7}"/>
                                            </p:graphicEl>
                                          </p:spTgt>
                                        </p:tgtEl>
                                        <p:attrNameLst>
                                          <p:attrName>style.visibility</p:attrName>
                                        </p:attrNameLst>
                                      </p:cBhvr>
                                      <p:to>
                                        <p:strVal val="visible"/>
                                      </p:to>
                                    </p:set>
                                    <p:animEffect transition="in" filter="fade">
                                      <p:cBhvr>
                                        <p:cTn id="12" dur="2000"/>
                                        <p:tgtEl>
                                          <p:spTgt spid="9">
                                            <p:graphicEl>
                                              <a:dgm id="{FFB9287B-8E97-4F8F-B24C-D9F2A4B775E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graphicEl>
                                              <a:dgm id="{A1B2E022-D947-4A36-9425-E70251C9DC27}"/>
                                            </p:graphicEl>
                                          </p:spTgt>
                                        </p:tgtEl>
                                        <p:attrNameLst>
                                          <p:attrName>style.visibility</p:attrName>
                                        </p:attrNameLst>
                                      </p:cBhvr>
                                      <p:to>
                                        <p:strVal val="visible"/>
                                      </p:to>
                                    </p:set>
                                    <p:animEffect transition="in" filter="fade">
                                      <p:cBhvr>
                                        <p:cTn id="17" dur="2000"/>
                                        <p:tgtEl>
                                          <p:spTgt spid="9">
                                            <p:graphicEl>
                                              <a:dgm id="{A1B2E022-D947-4A36-9425-E70251C9DC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graphicEl>
                                              <a:dgm id="{906459C7-473F-4025-96D9-132B0F109E5D}"/>
                                            </p:graphicEl>
                                          </p:spTgt>
                                        </p:tgtEl>
                                        <p:attrNameLst>
                                          <p:attrName>style.visibility</p:attrName>
                                        </p:attrNameLst>
                                      </p:cBhvr>
                                      <p:to>
                                        <p:strVal val="visible"/>
                                      </p:to>
                                    </p:set>
                                    <p:animEffect transition="in" filter="fade">
                                      <p:cBhvr>
                                        <p:cTn id="22" dur="2000"/>
                                        <p:tgtEl>
                                          <p:spTgt spid="9">
                                            <p:graphicEl>
                                              <a:dgm id="{906459C7-473F-4025-96D9-132B0F109E5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graphicEl>
                                              <a:dgm id="{F013E633-9EB5-4600-B43A-0DAC78F0D6C6}"/>
                                            </p:graphicEl>
                                          </p:spTgt>
                                        </p:tgtEl>
                                        <p:attrNameLst>
                                          <p:attrName>style.visibility</p:attrName>
                                        </p:attrNameLst>
                                      </p:cBhvr>
                                      <p:to>
                                        <p:strVal val="visible"/>
                                      </p:to>
                                    </p:set>
                                    <p:animEffect transition="in" filter="fade">
                                      <p:cBhvr>
                                        <p:cTn id="27" dur="2000"/>
                                        <p:tgtEl>
                                          <p:spTgt spid="9">
                                            <p:graphicEl>
                                              <a:dgm id="{F013E633-9EB5-4600-B43A-0DAC78F0D6C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Great White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Huge husky torpedo shaped body; long thick nose; large powerful mouth; crescent shaped tail (upper and lower portions of tail equal in size indicating that they swim constantly); gray body; white underbelly. </a:t>
            </a:r>
          </a:p>
          <a:p>
            <a:pPr>
              <a:lnSpc>
                <a:spcPct val="114000"/>
              </a:lnSpc>
            </a:pPr>
            <a:r>
              <a:rPr lang="en-US" b="1" dirty="0" smtClean="0"/>
              <a:t>Size:</a:t>
            </a:r>
            <a:r>
              <a:rPr lang="en-US" dirty="0" smtClean="0"/>
              <a:t> 12 feet (3.7m) to 16 feet (4.9m) long; up to 7000 pounds (3200 kg). </a:t>
            </a:r>
          </a:p>
          <a:p>
            <a:pPr>
              <a:lnSpc>
                <a:spcPct val="114000"/>
              </a:lnSpc>
            </a:pPr>
            <a:r>
              <a:rPr lang="en-US" b="1" dirty="0" smtClean="0"/>
              <a:t>What they eat:</a:t>
            </a:r>
            <a:r>
              <a:rPr lang="en-US" dirty="0" smtClean="0"/>
              <a:t> Seals (largest flesh eater); sea lions; otters; small whales; sharks; fish; turtles; birds; garbage (considered scavenger that will eat just about anything). </a:t>
            </a:r>
          </a:p>
          <a:p>
            <a:pPr>
              <a:lnSpc>
                <a:spcPct val="114000"/>
              </a:lnSpc>
            </a:pPr>
            <a:r>
              <a:rPr lang="en-US" b="1" dirty="0" smtClean="0"/>
              <a:t>Where they live:</a:t>
            </a:r>
            <a:r>
              <a:rPr lang="en-US" dirty="0" smtClean="0"/>
              <a:t> Cool shallow water (near coast); temperate water; deep water (off shore). </a:t>
            </a:r>
          </a:p>
          <a:p>
            <a:pPr>
              <a:lnSpc>
                <a:spcPct val="114000"/>
              </a:lnSpc>
            </a:pPr>
            <a:r>
              <a:rPr lang="en-US" b="1" dirty="0" smtClean="0"/>
              <a:t>Teeth: </a:t>
            </a:r>
            <a:r>
              <a:rPr lang="en-US" dirty="0" smtClean="0"/>
              <a:t>Triangular; saw-like; extremely sharp; 3 inches (7.5cm) long.</a:t>
            </a:r>
            <a:endParaRPr lang="en-US" sz="2400" dirty="0"/>
          </a:p>
        </p:txBody>
      </p:sp>
      <p:pic>
        <p:nvPicPr>
          <p:cNvPr id="9219" name="Picture 3" descr="C:\Users\lawrence\Desktop\shark pics\greatwhiteflying.jpg"/>
          <p:cNvPicPr>
            <a:picLocks noChangeAspect="1" noChangeArrowheads="1"/>
          </p:cNvPicPr>
          <p:nvPr/>
        </p:nvPicPr>
        <p:blipFill>
          <a:blip r:embed="rId4" cstate="print"/>
          <a:srcRect/>
          <a:stretch>
            <a:fillRect/>
          </a:stretch>
        </p:blipFill>
        <p:spPr bwMode="auto">
          <a:xfrm>
            <a:off x="4800600" y="1143000"/>
            <a:ext cx="4184154" cy="2819400"/>
          </a:xfrm>
          <a:prstGeom prst="rect">
            <a:avLst/>
          </a:prstGeom>
          <a:noFill/>
        </p:spPr>
      </p:pic>
      <p:pic>
        <p:nvPicPr>
          <p:cNvPr id="5" name="great white shark jumps out of water [www.keepvid.com].mp4">
            <a:hlinkClick r:id="" action="ppaction://media"/>
          </p:cNvPr>
          <p:cNvPicPr>
            <a:picLocks noRot="1" noChangeAspect="1"/>
          </p:cNvPicPr>
          <p:nvPr>
            <a:videoFile r:link="rId1"/>
          </p:nvPr>
        </p:nvPicPr>
        <p:blipFill>
          <a:blip r:embed="rId5" cstate="print"/>
          <a:stretch>
            <a:fillRect/>
          </a:stretch>
        </p:blipFill>
        <p:spPr>
          <a:xfrm>
            <a:off x="5257800" y="4038600"/>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500"/>
                                        <p:tgtEl>
                                          <p:spTgt spid="9219"/>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203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Tiger Shark</a:t>
            </a:r>
            <a:endParaRPr lang="en-US" dirty="0"/>
          </a:p>
        </p:txBody>
      </p:sp>
      <p:sp>
        <p:nvSpPr>
          <p:cNvPr id="3" name="Rectangle 2"/>
          <p:cNvSpPr>
            <a:spLocks noGrp="1"/>
          </p:cNvSpPr>
          <p:nvPr>
            <p:ph sz="half" idx="1"/>
          </p:nvPr>
        </p:nvSpPr>
        <p:spPr>
          <a:xfrm>
            <a:off x="464344" y="1600200"/>
            <a:ext cx="4038600" cy="4525963"/>
          </a:xfrm>
        </p:spPr>
        <p:txBody>
          <a:bodyPr>
            <a:normAutofit fontScale="70000" lnSpcReduction="20000"/>
          </a:bodyPr>
          <a:lstStyle>
            <a:extLst/>
          </a:lstStyle>
          <a:p>
            <a:pPr>
              <a:lnSpc>
                <a:spcPct val="114000"/>
              </a:lnSpc>
            </a:pPr>
            <a:r>
              <a:rPr lang="en-US" sz="2400" b="1" dirty="0" smtClean="0"/>
              <a:t>Distinctive markings:</a:t>
            </a:r>
            <a:r>
              <a:rPr lang="en-US" sz="2400" dirty="0" smtClean="0"/>
              <a:t> Dark stripes on back and along side that resemble markings on a tiger (stripes fade with age of shark to gray or brownish in color); broad, blunt nose; large wide mouth; husky body; whitish under belly; long tapered back fin. </a:t>
            </a:r>
            <a:r>
              <a:rPr lang="en-US" sz="2400" b="1" dirty="0" smtClean="0"/>
              <a:t>Size:</a:t>
            </a:r>
            <a:r>
              <a:rPr lang="en-US" sz="2400" dirty="0" smtClean="0"/>
              <a:t> 10 to 12 feet (3.1m to 3.8m); can get as big as 20 feet (6.1m). </a:t>
            </a:r>
          </a:p>
          <a:p>
            <a:pPr>
              <a:lnSpc>
                <a:spcPct val="114000"/>
              </a:lnSpc>
            </a:pPr>
            <a:r>
              <a:rPr lang="en-US" sz="2400" b="1" dirty="0" smtClean="0"/>
              <a:t>What they eat:</a:t>
            </a:r>
            <a:r>
              <a:rPr lang="en-US" sz="2400" dirty="0" smtClean="0"/>
              <a:t> Sharks (including other tiger sharks); turtles; crabs; clams; birds; mammals; reptiles; fish (considered scavenger). </a:t>
            </a:r>
          </a:p>
          <a:p>
            <a:pPr>
              <a:lnSpc>
                <a:spcPct val="114000"/>
              </a:lnSpc>
            </a:pPr>
            <a:r>
              <a:rPr lang="en-US" sz="2400" b="1" dirty="0" smtClean="0"/>
              <a:t>Where they live:</a:t>
            </a:r>
            <a:r>
              <a:rPr lang="en-US" sz="2400" dirty="0" smtClean="0"/>
              <a:t> Tropical waters; temperate waters; piers; ports; estuaries (are found close to shore and off shore). </a:t>
            </a:r>
            <a:r>
              <a:rPr lang="en-US" sz="2400" b="1" dirty="0" smtClean="0"/>
              <a:t>Teeth: </a:t>
            </a:r>
            <a:r>
              <a:rPr lang="en-US" sz="2400" dirty="0" smtClean="0"/>
              <a:t>Saw like; razor sharp.</a:t>
            </a:r>
            <a:endParaRPr lang="en-US" sz="2400" dirty="0"/>
          </a:p>
        </p:txBody>
      </p:sp>
      <p:pic>
        <p:nvPicPr>
          <p:cNvPr id="8194" name="Picture 2" descr="C:\Users\lawrence\Desktop\shark pics\notatiger.jpg"/>
          <p:cNvPicPr>
            <a:picLocks noChangeAspect="1" noChangeArrowheads="1"/>
          </p:cNvPicPr>
          <p:nvPr/>
        </p:nvPicPr>
        <p:blipFill>
          <a:blip r:embed="rId3" cstate="print"/>
          <a:srcRect/>
          <a:stretch>
            <a:fillRect/>
          </a:stretch>
        </p:blipFill>
        <p:spPr bwMode="auto">
          <a:xfrm>
            <a:off x="4800600" y="1676400"/>
            <a:ext cx="4148137" cy="2761105"/>
          </a:xfrm>
          <a:prstGeom prst="rect">
            <a:avLst/>
          </a:prstGeom>
          <a:noFill/>
        </p:spPr>
      </p:pic>
      <p:pic>
        <p:nvPicPr>
          <p:cNvPr id="8195" name="Picture 3" descr="C:\Users\lawrence\Desktop\shark pics\tigershark.jpg"/>
          <p:cNvPicPr>
            <a:picLocks noChangeAspect="1" noChangeArrowheads="1"/>
          </p:cNvPicPr>
          <p:nvPr/>
        </p:nvPicPr>
        <p:blipFill>
          <a:blip r:embed="rId4" cstate="print"/>
          <a:srcRect/>
          <a:stretch>
            <a:fillRect/>
          </a:stretch>
        </p:blipFill>
        <p:spPr bwMode="auto">
          <a:xfrm>
            <a:off x="4800600" y="1676401"/>
            <a:ext cx="4114800" cy="30864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dow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Bull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Small eyes; short nose; husky gray body; off white under belly; medium sized dorsal fin long tapered back fin. </a:t>
            </a:r>
            <a:r>
              <a:rPr lang="en-US" b="1" dirty="0" smtClean="0"/>
              <a:t>Size:</a:t>
            </a:r>
            <a:r>
              <a:rPr lang="en-US" dirty="0" smtClean="0"/>
              <a:t> 7 (2.1m) to 11.5 feet (3.5m) long; 200 (90kg) to 500 pounds (230kg). </a:t>
            </a:r>
          </a:p>
          <a:p>
            <a:pPr>
              <a:lnSpc>
                <a:spcPct val="114000"/>
              </a:lnSpc>
            </a:pPr>
            <a:r>
              <a:rPr lang="en-US" b="1" dirty="0" smtClean="0"/>
              <a:t>What they eat:</a:t>
            </a:r>
            <a:r>
              <a:rPr lang="en-US" dirty="0" smtClean="0"/>
              <a:t> Anything that moves (including Dawn); fish; sharks (favorite, baby sandbar sharks); dolphins; rays; mollusks; crustaceans; turtles; birds. </a:t>
            </a:r>
          </a:p>
          <a:p>
            <a:pPr>
              <a:lnSpc>
                <a:spcPct val="114000"/>
              </a:lnSpc>
            </a:pPr>
            <a:r>
              <a:rPr lang="en-US" b="1" dirty="0" smtClean="0"/>
              <a:t>Where they live:</a:t>
            </a:r>
            <a:r>
              <a:rPr lang="en-US" dirty="0" smtClean="0"/>
              <a:t> Tropical waters; temperate waters (likes murky and muddy water); (normally found along coastline in shallow waters and by inlets); fresh water; rivers (Ganges/India, 1750 miles (2816km) up Mississippi, Amazon/Peru); lakes (Lake Nicaragua/Central America). </a:t>
            </a:r>
          </a:p>
          <a:p>
            <a:pPr>
              <a:lnSpc>
                <a:spcPct val="114000"/>
              </a:lnSpc>
            </a:pPr>
            <a:r>
              <a:rPr lang="en-US" b="1" dirty="0" smtClean="0"/>
              <a:t>Teeth: </a:t>
            </a:r>
            <a:r>
              <a:rPr lang="en-US" dirty="0" smtClean="0"/>
              <a:t>Saw-like and very sharp; typically leaves crescent shaped bite mark.</a:t>
            </a:r>
            <a:endParaRPr lang="en-US" sz="2400" dirty="0"/>
          </a:p>
        </p:txBody>
      </p:sp>
      <p:pic>
        <p:nvPicPr>
          <p:cNvPr id="7170" name="Picture 2" descr="C:\Users\lawrence\Desktop\shark pics\bullshark2.jpg"/>
          <p:cNvPicPr>
            <a:picLocks noChangeAspect="1" noChangeArrowheads="1"/>
          </p:cNvPicPr>
          <p:nvPr/>
        </p:nvPicPr>
        <p:blipFill>
          <a:blip r:embed="rId3" cstate="print"/>
          <a:srcRect/>
          <a:stretch>
            <a:fillRect/>
          </a:stretch>
        </p:blipFill>
        <p:spPr bwMode="auto">
          <a:xfrm>
            <a:off x="4724400" y="1676400"/>
            <a:ext cx="4138659"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roducingPowerPoint2007">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IntroducingPowerPoint2007</Template>
  <TotalTime>0</TotalTime>
  <Words>1436</Words>
  <Application>Microsoft Office PowerPoint</Application>
  <PresentationFormat>On-screen Show (4:3)</PresentationFormat>
  <Paragraphs>121</Paragraphs>
  <Slides>23</Slides>
  <Notes>23</Notes>
  <HiddenSlides>0</HiddenSlides>
  <MMClips>4</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IntroducingPowerPoint2007</vt:lpstr>
      <vt:lpstr>Slide 1</vt:lpstr>
      <vt:lpstr>Shark ATTACKS 2010</vt:lpstr>
      <vt:lpstr>Common Shark Attack Myths</vt:lpstr>
      <vt:lpstr>Sharks that Attack Humans</vt:lpstr>
      <vt:lpstr>There are many species of sharks!</vt:lpstr>
      <vt:lpstr>Slide 6</vt:lpstr>
      <vt:lpstr>Great White Shark</vt:lpstr>
      <vt:lpstr>Tiger Shark</vt:lpstr>
      <vt:lpstr>Bull Shark</vt:lpstr>
      <vt:lpstr>Hammerhead Shark</vt:lpstr>
      <vt:lpstr>Oceanic Whitetip Shark</vt:lpstr>
      <vt:lpstr>Top Shark Attack Locations</vt:lpstr>
      <vt:lpstr>Common Shark Diet and Behavior</vt:lpstr>
      <vt:lpstr>Common Shark Behavior</vt:lpstr>
      <vt:lpstr>Sharks have more to fear from humans.</vt:lpstr>
      <vt:lpstr>Sharks like to eat this….</vt:lpstr>
      <vt:lpstr>Slide 17</vt:lpstr>
      <vt:lpstr>Why do sharks attack Humans?</vt:lpstr>
      <vt:lpstr>They attack because of this…</vt:lpstr>
      <vt:lpstr>Slide 20</vt:lpstr>
      <vt:lpstr>Why are sharks important in  an ocean ecosystem?</vt:lpstr>
      <vt:lpstr>They are important because of this!</vt:lpstr>
      <vt:lpstr>Conclusion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2010-05-05T02:03:14Z</dcterms:created>
  <dcterms:modified xsi:type="dcterms:W3CDTF">2010-05-12T08:26:16Z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